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73" r:id="rId4"/>
    <p:sldMasterId id="2147483674" r:id="rId5"/>
  </p:sldMasterIdLst>
  <p:sldIdLst>
    <p:sldId id="256" r:id="rId6"/>
    <p:sldId id="269" r:id="rId7"/>
    <p:sldId id="263" r:id="rId8"/>
    <p:sldId id="286" r:id="rId9"/>
    <p:sldId id="287" r:id="rId10"/>
    <p:sldId id="290" r:id="rId11"/>
    <p:sldId id="289" r:id="rId12"/>
    <p:sldId id="291" r:id="rId13"/>
    <p:sldId id="292" r:id="rId14"/>
    <p:sldId id="293" r:id="rId15"/>
    <p:sldId id="294" r:id="rId16"/>
    <p:sldId id="295" r:id="rId17"/>
    <p:sldId id="296" r:id="rId18"/>
    <p:sldId id="297" r:id="rId19"/>
    <p:sldId id="288" r:id="rId20"/>
    <p:sldId id="298" r:id="rId21"/>
    <p:sldId id="299" r:id="rId22"/>
    <p:sldId id="300" r:id="rId23"/>
    <p:sldId id="301" r:id="rId24"/>
    <p:sldId id="302" r:id="rId25"/>
    <p:sldId id="303" r:id="rId26"/>
    <p:sldId id="304" r:id="rId27"/>
    <p:sldId id="305" r:id="rId28"/>
    <p:sldId id="306" r:id="rId29"/>
    <p:sldId id="307" r:id="rId30"/>
    <p:sldId id="308" r:id="rId31"/>
    <p:sldId id="309" r:id="rId32"/>
    <p:sldId id="310" r:id="rId33"/>
    <p:sldId id="311" r:id="rId34"/>
    <p:sldId id="285"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ummary Section" id="{A143C6B1-B91B-40C4-9E0E-1737F9F08A0B}">
          <p14:sldIdLst>
            <p14:sldId id="256"/>
            <p14:sldId id="269"/>
          </p14:sldIdLst>
        </p14:section>
        <p14:section name="Introduction" id="{B70617D3-5A4E-45D7-A553-445CCA528FB7}">
          <p14:sldIdLst>
            <p14:sldId id="263"/>
            <p14:sldId id="286"/>
            <p14:sldId id="287"/>
            <p14:sldId id="290"/>
          </p14:sldIdLst>
        </p14:section>
        <p14:section name="Seismic Theory" id="{EA9ECFFD-243D-4259-BC63-9836E806F857}">
          <p14:sldIdLst>
            <p14:sldId id="289"/>
            <p14:sldId id="291"/>
            <p14:sldId id="292"/>
            <p14:sldId id="293"/>
          </p14:sldIdLst>
        </p14:section>
        <p14:section name="Processing Seismic Signals using DSP" id="{8AE0FCBD-45B2-484E-91AA-582B7EDCDD4C}">
          <p14:sldIdLst>
            <p14:sldId id="294"/>
            <p14:sldId id="295"/>
            <p14:sldId id="296"/>
            <p14:sldId id="297"/>
          </p14:sldIdLst>
        </p14:section>
        <p14:section name="Disaster Management" id="{8ADC4742-9A15-4B31-A9E9-B664246D49EA}">
          <p14:sldIdLst>
            <p14:sldId id="288"/>
            <p14:sldId id="298"/>
            <p14:sldId id="299"/>
            <p14:sldId id="300"/>
            <p14:sldId id="301"/>
          </p14:sldIdLst>
        </p14:section>
        <p14:section name="Event Detection Algorithms" id="{36DB3017-739B-4D29-9866-EC8C381BD9F4}">
          <p14:sldIdLst>
            <p14:sldId id="302"/>
            <p14:sldId id="303"/>
            <p14:sldId id="304"/>
            <p14:sldId id="305"/>
            <p14:sldId id="306"/>
            <p14:sldId id="307"/>
          </p14:sldIdLst>
        </p14:section>
        <p14:section name="Implementation Details" id="{4CE9FBD9-52FF-47A9-A5B4-48545DAB88B7}">
          <p14:sldIdLst>
            <p14:sldId id="308"/>
            <p14:sldId id="309"/>
            <p14:sldId id="310"/>
            <p14:sldId id="311"/>
          </p14:sldIdLst>
        </p14:section>
        <p14:section name="References and Sources" id="{FA5FE2A0-1E95-411A-A15C-10024E04D096}">
          <p14:sldIdLst>
            <p14:sldId id="28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9EAE5"/>
    <a:srgbClr val="344529"/>
    <a:srgbClr val="2B3922"/>
    <a:srgbClr val="2E3722"/>
    <a:srgbClr val="FCF7F1"/>
    <a:srgbClr val="B8D233"/>
    <a:srgbClr val="5CC6D6"/>
    <a:srgbClr val="F8D22F"/>
    <a:srgbClr val="F03F2B"/>
    <a:srgbClr val="3488A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301" autoAdjust="0"/>
    <p:restoredTop sz="93842" autoAdjust="0"/>
  </p:normalViewPr>
  <p:slideViewPr>
    <p:cSldViewPr snapToGrid="0">
      <p:cViewPr varScale="1">
        <p:scale>
          <a:sx n="64" d="100"/>
          <a:sy n="64" d="100"/>
        </p:scale>
        <p:origin x="628"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tableStyles" Target="tableStyles.xml"/><Relationship Id="rId21" Type="http://schemas.openxmlformats.org/officeDocument/2006/relationships/slide" Target="slides/slide16.xml"/><Relationship Id="rId34" Type="http://schemas.openxmlformats.org/officeDocument/2006/relationships/slide" Target="slides/slide29.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presProps" Target="presProp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8" Type="http://schemas.openxmlformats.org/officeDocument/2006/relationships/slide" Target="slides/slide3.xml"/><Relationship Id="rId3" Type="http://schemas.openxmlformats.org/officeDocument/2006/relationships/customXml" Target="../customXml/item3.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36CD262-CC38-4017-A3C2-EC21D76FE9C4}" type="doc">
      <dgm:prSet loTypeId="urn:microsoft.com/office/officeart/2005/8/layout/vProcess5" loCatId="process" qsTypeId="urn:microsoft.com/office/officeart/2005/8/quickstyle/simple1" qsCatId="simple" csTypeId="urn:microsoft.com/office/officeart/2005/8/colors/colorful2" csCatId="colorful" phldr="1"/>
      <dgm:spPr/>
    </dgm:pt>
    <dgm:pt modelId="{6054E0F0-C969-497E-B688-41AA0724F132}">
      <dgm:prSet phldrT="[Text]"/>
      <dgm:spPr/>
      <dgm:t>
        <a:bodyPr/>
        <a:lstStyle/>
        <a:p>
          <a:r>
            <a:rPr lang="en-GB" dirty="0"/>
            <a:t>Deconvolution</a:t>
          </a:r>
          <a:endParaRPr lang="en-IN" dirty="0"/>
        </a:p>
      </dgm:t>
    </dgm:pt>
    <dgm:pt modelId="{85F34D09-7366-4D20-BA56-6E3B66504D63}" type="parTrans" cxnId="{8F04722D-8CFF-4BC0-A936-E5869FE81BCE}">
      <dgm:prSet/>
      <dgm:spPr/>
      <dgm:t>
        <a:bodyPr/>
        <a:lstStyle/>
        <a:p>
          <a:endParaRPr lang="en-IN"/>
        </a:p>
      </dgm:t>
    </dgm:pt>
    <dgm:pt modelId="{E9A8591C-4BEE-4372-B461-A5259D1BC930}" type="sibTrans" cxnId="{8F04722D-8CFF-4BC0-A936-E5869FE81BCE}">
      <dgm:prSet/>
      <dgm:spPr/>
      <dgm:t>
        <a:bodyPr/>
        <a:lstStyle/>
        <a:p>
          <a:endParaRPr lang="en-IN"/>
        </a:p>
      </dgm:t>
    </dgm:pt>
    <dgm:pt modelId="{1E549193-742B-4F61-B0F3-B5D9B158D8CF}">
      <dgm:prSet phldrT="[Text]"/>
      <dgm:spPr/>
      <dgm:t>
        <a:bodyPr/>
        <a:lstStyle/>
        <a:p>
          <a:r>
            <a:rPr lang="en-GB" dirty="0"/>
            <a:t>Stacking</a:t>
          </a:r>
          <a:endParaRPr lang="en-IN" dirty="0"/>
        </a:p>
      </dgm:t>
    </dgm:pt>
    <dgm:pt modelId="{AE0F752D-D631-4A0E-86EF-178B1CB42638}" type="parTrans" cxnId="{8421FF26-0A89-4C8F-BC82-639E4918ED6F}">
      <dgm:prSet/>
      <dgm:spPr/>
      <dgm:t>
        <a:bodyPr/>
        <a:lstStyle/>
        <a:p>
          <a:endParaRPr lang="en-IN"/>
        </a:p>
      </dgm:t>
    </dgm:pt>
    <dgm:pt modelId="{01DDAF68-6398-43DD-8F7E-9A6418DCD3CD}" type="sibTrans" cxnId="{8421FF26-0A89-4C8F-BC82-639E4918ED6F}">
      <dgm:prSet/>
      <dgm:spPr/>
      <dgm:t>
        <a:bodyPr/>
        <a:lstStyle/>
        <a:p>
          <a:endParaRPr lang="en-IN"/>
        </a:p>
      </dgm:t>
    </dgm:pt>
    <dgm:pt modelId="{8F191FCA-F4B9-4562-B9A1-953944DD3FE3}">
      <dgm:prSet phldrT="[Text]"/>
      <dgm:spPr/>
      <dgm:t>
        <a:bodyPr/>
        <a:lstStyle/>
        <a:p>
          <a:r>
            <a:rPr lang="en-GB" dirty="0"/>
            <a:t>Migrating</a:t>
          </a:r>
          <a:endParaRPr lang="en-IN" dirty="0"/>
        </a:p>
      </dgm:t>
    </dgm:pt>
    <dgm:pt modelId="{6502ED55-7D73-4B69-9E12-7216BCE2EE81}" type="parTrans" cxnId="{8B958AB7-6E55-493A-9625-B0E8D0B98D4E}">
      <dgm:prSet/>
      <dgm:spPr/>
      <dgm:t>
        <a:bodyPr/>
        <a:lstStyle/>
        <a:p>
          <a:endParaRPr lang="en-IN"/>
        </a:p>
      </dgm:t>
    </dgm:pt>
    <dgm:pt modelId="{A2783500-3A44-492B-B2BF-C1C18FBACB4D}" type="sibTrans" cxnId="{8B958AB7-6E55-493A-9625-B0E8D0B98D4E}">
      <dgm:prSet/>
      <dgm:spPr/>
      <dgm:t>
        <a:bodyPr/>
        <a:lstStyle/>
        <a:p>
          <a:endParaRPr lang="en-IN"/>
        </a:p>
      </dgm:t>
    </dgm:pt>
    <dgm:pt modelId="{7258577B-0B0F-49FF-B726-95ADDDF27B0D}" type="pres">
      <dgm:prSet presAssocID="{236CD262-CC38-4017-A3C2-EC21D76FE9C4}" presName="outerComposite" presStyleCnt="0">
        <dgm:presLayoutVars>
          <dgm:chMax val="5"/>
          <dgm:dir/>
          <dgm:resizeHandles val="exact"/>
        </dgm:presLayoutVars>
      </dgm:prSet>
      <dgm:spPr/>
    </dgm:pt>
    <dgm:pt modelId="{7680D4DE-4D44-4550-9AF9-5B002D44942C}" type="pres">
      <dgm:prSet presAssocID="{236CD262-CC38-4017-A3C2-EC21D76FE9C4}" presName="dummyMaxCanvas" presStyleCnt="0">
        <dgm:presLayoutVars/>
      </dgm:prSet>
      <dgm:spPr/>
    </dgm:pt>
    <dgm:pt modelId="{1586D29F-10F1-48C0-B0E7-B127E6BD9656}" type="pres">
      <dgm:prSet presAssocID="{236CD262-CC38-4017-A3C2-EC21D76FE9C4}" presName="ThreeNodes_1" presStyleLbl="node1" presStyleIdx="0" presStyleCnt="3">
        <dgm:presLayoutVars>
          <dgm:bulletEnabled val="1"/>
        </dgm:presLayoutVars>
      </dgm:prSet>
      <dgm:spPr/>
    </dgm:pt>
    <dgm:pt modelId="{9A7CFE5F-E93F-472E-8C42-32FED9CE9280}" type="pres">
      <dgm:prSet presAssocID="{236CD262-CC38-4017-A3C2-EC21D76FE9C4}" presName="ThreeNodes_2" presStyleLbl="node1" presStyleIdx="1" presStyleCnt="3">
        <dgm:presLayoutVars>
          <dgm:bulletEnabled val="1"/>
        </dgm:presLayoutVars>
      </dgm:prSet>
      <dgm:spPr/>
    </dgm:pt>
    <dgm:pt modelId="{3B8F8CBC-3C08-4E43-B3EE-E0CE5C3DADD2}" type="pres">
      <dgm:prSet presAssocID="{236CD262-CC38-4017-A3C2-EC21D76FE9C4}" presName="ThreeNodes_3" presStyleLbl="node1" presStyleIdx="2" presStyleCnt="3">
        <dgm:presLayoutVars>
          <dgm:bulletEnabled val="1"/>
        </dgm:presLayoutVars>
      </dgm:prSet>
      <dgm:spPr/>
    </dgm:pt>
    <dgm:pt modelId="{8DF8CEF9-E6AD-48D9-BC5C-8E6A73D1FE9D}" type="pres">
      <dgm:prSet presAssocID="{236CD262-CC38-4017-A3C2-EC21D76FE9C4}" presName="ThreeConn_1-2" presStyleLbl="fgAccFollowNode1" presStyleIdx="0" presStyleCnt="2">
        <dgm:presLayoutVars>
          <dgm:bulletEnabled val="1"/>
        </dgm:presLayoutVars>
      </dgm:prSet>
      <dgm:spPr/>
    </dgm:pt>
    <dgm:pt modelId="{29195414-017E-4A0B-85C3-0096C127ADAF}" type="pres">
      <dgm:prSet presAssocID="{236CD262-CC38-4017-A3C2-EC21D76FE9C4}" presName="ThreeConn_2-3" presStyleLbl="fgAccFollowNode1" presStyleIdx="1" presStyleCnt="2">
        <dgm:presLayoutVars>
          <dgm:bulletEnabled val="1"/>
        </dgm:presLayoutVars>
      </dgm:prSet>
      <dgm:spPr/>
    </dgm:pt>
    <dgm:pt modelId="{B659AB01-E753-463E-AE20-B915A7E4B68E}" type="pres">
      <dgm:prSet presAssocID="{236CD262-CC38-4017-A3C2-EC21D76FE9C4}" presName="ThreeNodes_1_text" presStyleLbl="node1" presStyleIdx="2" presStyleCnt="3">
        <dgm:presLayoutVars>
          <dgm:bulletEnabled val="1"/>
        </dgm:presLayoutVars>
      </dgm:prSet>
      <dgm:spPr/>
    </dgm:pt>
    <dgm:pt modelId="{684749CF-D04F-417E-88E4-373C4FFF4191}" type="pres">
      <dgm:prSet presAssocID="{236CD262-CC38-4017-A3C2-EC21D76FE9C4}" presName="ThreeNodes_2_text" presStyleLbl="node1" presStyleIdx="2" presStyleCnt="3">
        <dgm:presLayoutVars>
          <dgm:bulletEnabled val="1"/>
        </dgm:presLayoutVars>
      </dgm:prSet>
      <dgm:spPr/>
    </dgm:pt>
    <dgm:pt modelId="{3E18A61E-E10C-433E-A1D9-43AE2DB3FCBD}" type="pres">
      <dgm:prSet presAssocID="{236CD262-CC38-4017-A3C2-EC21D76FE9C4}" presName="ThreeNodes_3_text" presStyleLbl="node1" presStyleIdx="2" presStyleCnt="3">
        <dgm:presLayoutVars>
          <dgm:bulletEnabled val="1"/>
        </dgm:presLayoutVars>
      </dgm:prSet>
      <dgm:spPr/>
    </dgm:pt>
  </dgm:ptLst>
  <dgm:cxnLst>
    <dgm:cxn modelId="{B82B9108-30C8-4DEE-9153-9D7BED58F696}" type="presOf" srcId="{6054E0F0-C969-497E-B688-41AA0724F132}" destId="{1586D29F-10F1-48C0-B0E7-B127E6BD9656}" srcOrd="0" destOrd="0" presId="urn:microsoft.com/office/officeart/2005/8/layout/vProcess5"/>
    <dgm:cxn modelId="{8421FF26-0A89-4C8F-BC82-639E4918ED6F}" srcId="{236CD262-CC38-4017-A3C2-EC21D76FE9C4}" destId="{1E549193-742B-4F61-B0F3-B5D9B158D8CF}" srcOrd="1" destOrd="0" parTransId="{AE0F752D-D631-4A0E-86EF-178B1CB42638}" sibTransId="{01DDAF68-6398-43DD-8F7E-9A6418DCD3CD}"/>
    <dgm:cxn modelId="{DD31892C-D381-424D-97CF-BECC779992E0}" type="presOf" srcId="{1E549193-742B-4F61-B0F3-B5D9B158D8CF}" destId="{9A7CFE5F-E93F-472E-8C42-32FED9CE9280}" srcOrd="0" destOrd="0" presId="urn:microsoft.com/office/officeart/2005/8/layout/vProcess5"/>
    <dgm:cxn modelId="{8F04722D-8CFF-4BC0-A936-E5869FE81BCE}" srcId="{236CD262-CC38-4017-A3C2-EC21D76FE9C4}" destId="{6054E0F0-C969-497E-B688-41AA0724F132}" srcOrd="0" destOrd="0" parTransId="{85F34D09-7366-4D20-BA56-6E3B66504D63}" sibTransId="{E9A8591C-4BEE-4372-B461-A5259D1BC930}"/>
    <dgm:cxn modelId="{21DD0164-5DDF-499C-A660-B4AEADA5CC48}" type="presOf" srcId="{1E549193-742B-4F61-B0F3-B5D9B158D8CF}" destId="{684749CF-D04F-417E-88E4-373C4FFF4191}" srcOrd="1" destOrd="0" presId="urn:microsoft.com/office/officeart/2005/8/layout/vProcess5"/>
    <dgm:cxn modelId="{8EB51E46-A70A-4414-84A2-B1BFAF3F498E}" type="presOf" srcId="{E9A8591C-4BEE-4372-B461-A5259D1BC930}" destId="{8DF8CEF9-E6AD-48D9-BC5C-8E6A73D1FE9D}" srcOrd="0" destOrd="0" presId="urn:microsoft.com/office/officeart/2005/8/layout/vProcess5"/>
    <dgm:cxn modelId="{E7DB1171-CE9C-4D0B-B955-D127048AEB5B}" type="presOf" srcId="{8F191FCA-F4B9-4562-B9A1-953944DD3FE3}" destId="{3B8F8CBC-3C08-4E43-B3EE-E0CE5C3DADD2}" srcOrd="0" destOrd="0" presId="urn:microsoft.com/office/officeart/2005/8/layout/vProcess5"/>
    <dgm:cxn modelId="{FAA10E85-53D7-4269-B93C-FD6AB849A6C0}" type="presOf" srcId="{236CD262-CC38-4017-A3C2-EC21D76FE9C4}" destId="{7258577B-0B0F-49FF-B726-95ADDDF27B0D}" srcOrd="0" destOrd="0" presId="urn:microsoft.com/office/officeart/2005/8/layout/vProcess5"/>
    <dgm:cxn modelId="{B80C74B2-F7D6-4CCF-90EF-5F11B9BD50BD}" type="presOf" srcId="{01DDAF68-6398-43DD-8F7E-9A6418DCD3CD}" destId="{29195414-017E-4A0B-85C3-0096C127ADAF}" srcOrd="0" destOrd="0" presId="urn:microsoft.com/office/officeart/2005/8/layout/vProcess5"/>
    <dgm:cxn modelId="{8B958AB7-6E55-493A-9625-B0E8D0B98D4E}" srcId="{236CD262-CC38-4017-A3C2-EC21D76FE9C4}" destId="{8F191FCA-F4B9-4562-B9A1-953944DD3FE3}" srcOrd="2" destOrd="0" parTransId="{6502ED55-7D73-4B69-9E12-7216BCE2EE81}" sibTransId="{A2783500-3A44-492B-B2BF-C1C18FBACB4D}"/>
    <dgm:cxn modelId="{C6F4C7E8-AB1C-46F7-841C-DE6836CC07BA}" type="presOf" srcId="{6054E0F0-C969-497E-B688-41AA0724F132}" destId="{B659AB01-E753-463E-AE20-B915A7E4B68E}" srcOrd="1" destOrd="0" presId="urn:microsoft.com/office/officeart/2005/8/layout/vProcess5"/>
    <dgm:cxn modelId="{92F016F4-FD18-4478-8B9B-6AE391D81B9D}" type="presOf" srcId="{8F191FCA-F4B9-4562-B9A1-953944DD3FE3}" destId="{3E18A61E-E10C-433E-A1D9-43AE2DB3FCBD}" srcOrd="1" destOrd="0" presId="urn:microsoft.com/office/officeart/2005/8/layout/vProcess5"/>
    <dgm:cxn modelId="{BFD11F3B-BF54-40C7-B1E8-1B7FDE2351A4}" type="presParOf" srcId="{7258577B-0B0F-49FF-B726-95ADDDF27B0D}" destId="{7680D4DE-4D44-4550-9AF9-5B002D44942C}" srcOrd="0" destOrd="0" presId="urn:microsoft.com/office/officeart/2005/8/layout/vProcess5"/>
    <dgm:cxn modelId="{C307E2CC-D833-464C-B286-5BC9B8C1E46A}" type="presParOf" srcId="{7258577B-0B0F-49FF-B726-95ADDDF27B0D}" destId="{1586D29F-10F1-48C0-B0E7-B127E6BD9656}" srcOrd="1" destOrd="0" presId="urn:microsoft.com/office/officeart/2005/8/layout/vProcess5"/>
    <dgm:cxn modelId="{764C8DA3-27AD-4772-915B-7040FD3F669A}" type="presParOf" srcId="{7258577B-0B0F-49FF-B726-95ADDDF27B0D}" destId="{9A7CFE5F-E93F-472E-8C42-32FED9CE9280}" srcOrd="2" destOrd="0" presId="urn:microsoft.com/office/officeart/2005/8/layout/vProcess5"/>
    <dgm:cxn modelId="{BE65328B-8D5F-44A5-A675-D459DF769A8E}" type="presParOf" srcId="{7258577B-0B0F-49FF-B726-95ADDDF27B0D}" destId="{3B8F8CBC-3C08-4E43-B3EE-E0CE5C3DADD2}" srcOrd="3" destOrd="0" presId="urn:microsoft.com/office/officeart/2005/8/layout/vProcess5"/>
    <dgm:cxn modelId="{97A60D8D-0E82-40E6-B724-4601964187A2}" type="presParOf" srcId="{7258577B-0B0F-49FF-B726-95ADDDF27B0D}" destId="{8DF8CEF9-E6AD-48D9-BC5C-8E6A73D1FE9D}" srcOrd="4" destOrd="0" presId="urn:microsoft.com/office/officeart/2005/8/layout/vProcess5"/>
    <dgm:cxn modelId="{F8C949B0-4061-4FF7-AC8A-A5C00EB8CD3A}" type="presParOf" srcId="{7258577B-0B0F-49FF-B726-95ADDDF27B0D}" destId="{29195414-017E-4A0B-85C3-0096C127ADAF}" srcOrd="5" destOrd="0" presId="urn:microsoft.com/office/officeart/2005/8/layout/vProcess5"/>
    <dgm:cxn modelId="{EC5ED89B-4673-4E7B-B035-F3C57B36587B}" type="presParOf" srcId="{7258577B-0B0F-49FF-B726-95ADDDF27B0D}" destId="{B659AB01-E753-463E-AE20-B915A7E4B68E}" srcOrd="6" destOrd="0" presId="urn:microsoft.com/office/officeart/2005/8/layout/vProcess5"/>
    <dgm:cxn modelId="{CD79C8AB-C078-463B-AC84-22B36FA75B07}" type="presParOf" srcId="{7258577B-0B0F-49FF-B726-95ADDDF27B0D}" destId="{684749CF-D04F-417E-88E4-373C4FFF4191}" srcOrd="7" destOrd="0" presId="urn:microsoft.com/office/officeart/2005/8/layout/vProcess5"/>
    <dgm:cxn modelId="{F9D81FBF-8ABB-4695-A828-F28D2F53FEFB}" type="presParOf" srcId="{7258577B-0B0F-49FF-B726-95ADDDF27B0D}" destId="{3E18A61E-E10C-433E-A1D9-43AE2DB3FCBD}" srcOrd="8"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A265245-BAE0-40B3-8BF8-D5F43599614F}" type="doc">
      <dgm:prSet loTypeId="urn:microsoft.com/office/officeart/2005/8/layout/process1" loCatId="process" qsTypeId="urn:microsoft.com/office/officeart/2005/8/quickstyle/simple1" qsCatId="simple" csTypeId="urn:microsoft.com/office/officeart/2005/8/colors/colorful1" csCatId="colorful" phldr="1"/>
      <dgm:spPr/>
      <dgm:t>
        <a:bodyPr/>
        <a:lstStyle/>
        <a:p>
          <a:endParaRPr lang="en-IN"/>
        </a:p>
      </dgm:t>
    </dgm:pt>
    <dgm:pt modelId="{53FE0D0D-D31E-4DF6-9E10-371D0000AF74}">
      <dgm:prSet phldrT="[Text]"/>
      <dgm:spPr/>
      <dgm:t>
        <a:bodyPr/>
        <a:lstStyle/>
        <a:p>
          <a:pPr algn="ctr"/>
          <a:r>
            <a:rPr lang="en-IN"/>
            <a:t>Detection System</a:t>
          </a:r>
        </a:p>
      </dgm:t>
    </dgm:pt>
    <dgm:pt modelId="{89854C8D-3D56-4F0E-9D55-0CC01E4C0904}" type="parTrans" cxnId="{1FA60A75-6325-4280-B031-0A80B10E94DC}">
      <dgm:prSet/>
      <dgm:spPr/>
      <dgm:t>
        <a:bodyPr/>
        <a:lstStyle/>
        <a:p>
          <a:pPr algn="ctr"/>
          <a:endParaRPr lang="en-IN"/>
        </a:p>
      </dgm:t>
    </dgm:pt>
    <dgm:pt modelId="{151E6957-EC0E-4BDF-B6FA-5D9CD0B1D136}" type="sibTrans" cxnId="{1FA60A75-6325-4280-B031-0A80B10E94DC}">
      <dgm:prSet/>
      <dgm:spPr/>
      <dgm:t>
        <a:bodyPr/>
        <a:lstStyle/>
        <a:p>
          <a:pPr algn="ctr"/>
          <a:endParaRPr lang="en-IN"/>
        </a:p>
      </dgm:t>
    </dgm:pt>
    <dgm:pt modelId="{C7A2BDF2-E0EA-41B0-B233-9F4A295D9F83}">
      <dgm:prSet phldrT="[Text]"/>
      <dgm:spPr/>
      <dgm:t>
        <a:bodyPr/>
        <a:lstStyle/>
        <a:p>
          <a:pPr algn="ctr"/>
          <a:r>
            <a:rPr lang="en-IN" dirty="0"/>
            <a:t>Alert Transmission System</a:t>
          </a:r>
        </a:p>
      </dgm:t>
    </dgm:pt>
    <dgm:pt modelId="{D0CF9B4E-29B4-465B-923F-297452D2B90D}" type="parTrans" cxnId="{4E9B9404-F153-4A39-B139-ABB86A39E183}">
      <dgm:prSet/>
      <dgm:spPr/>
      <dgm:t>
        <a:bodyPr/>
        <a:lstStyle/>
        <a:p>
          <a:pPr algn="ctr"/>
          <a:endParaRPr lang="en-IN"/>
        </a:p>
      </dgm:t>
    </dgm:pt>
    <dgm:pt modelId="{EF811E1F-2438-4177-B95E-23421BB28251}" type="sibTrans" cxnId="{4E9B9404-F153-4A39-B139-ABB86A39E183}">
      <dgm:prSet/>
      <dgm:spPr/>
      <dgm:t>
        <a:bodyPr/>
        <a:lstStyle/>
        <a:p>
          <a:pPr algn="ctr"/>
          <a:endParaRPr lang="en-IN"/>
        </a:p>
      </dgm:t>
    </dgm:pt>
    <dgm:pt modelId="{65C36700-0C16-4968-AC54-77909251BD78}">
      <dgm:prSet phldrT="[Text]"/>
      <dgm:spPr/>
      <dgm:t>
        <a:bodyPr/>
        <a:lstStyle/>
        <a:p>
          <a:pPr algn="ctr"/>
          <a:r>
            <a:rPr lang="en-IN"/>
            <a:t>Reaction System</a:t>
          </a:r>
        </a:p>
      </dgm:t>
    </dgm:pt>
    <dgm:pt modelId="{7536C78E-A76A-4E97-BC13-A5B5D52EB3DC}" type="parTrans" cxnId="{CF99E8B0-75B3-4A03-87B2-BCBFC5AA02FE}">
      <dgm:prSet/>
      <dgm:spPr/>
      <dgm:t>
        <a:bodyPr/>
        <a:lstStyle/>
        <a:p>
          <a:pPr algn="ctr"/>
          <a:endParaRPr lang="en-IN"/>
        </a:p>
      </dgm:t>
    </dgm:pt>
    <dgm:pt modelId="{72D06430-8A28-4CCB-9CB2-68905D5F2DCC}" type="sibTrans" cxnId="{CF99E8B0-75B3-4A03-87B2-BCBFC5AA02FE}">
      <dgm:prSet/>
      <dgm:spPr/>
      <dgm:t>
        <a:bodyPr/>
        <a:lstStyle/>
        <a:p>
          <a:pPr algn="ctr"/>
          <a:endParaRPr lang="en-IN"/>
        </a:p>
      </dgm:t>
    </dgm:pt>
    <dgm:pt modelId="{EE807885-875F-4F22-A7E1-1FC80827F37F}" type="pres">
      <dgm:prSet presAssocID="{7A265245-BAE0-40B3-8BF8-D5F43599614F}" presName="Name0" presStyleCnt="0">
        <dgm:presLayoutVars>
          <dgm:dir/>
          <dgm:resizeHandles val="exact"/>
        </dgm:presLayoutVars>
      </dgm:prSet>
      <dgm:spPr/>
    </dgm:pt>
    <dgm:pt modelId="{9C765B1C-4597-4DAB-B249-3149BF008397}" type="pres">
      <dgm:prSet presAssocID="{53FE0D0D-D31E-4DF6-9E10-371D0000AF74}" presName="node" presStyleLbl="node1" presStyleIdx="0" presStyleCnt="3">
        <dgm:presLayoutVars>
          <dgm:bulletEnabled val="1"/>
        </dgm:presLayoutVars>
      </dgm:prSet>
      <dgm:spPr/>
    </dgm:pt>
    <dgm:pt modelId="{F99AB869-DE0D-45B3-9E49-B8A9401446DD}" type="pres">
      <dgm:prSet presAssocID="{151E6957-EC0E-4BDF-B6FA-5D9CD0B1D136}" presName="sibTrans" presStyleLbl="sibTrans2D1" presStyleIdx="0" presStyleCnt="2"/>
      <dgm:spPr/>
    </dgm:pt>
    <dgm:pt modelId="{E9CEB60F-734A-4BAB-986D-8DEC21DE4AE5}" type="pres">
      <dgm:prSet presAssocID="{151E6957-EC0E-4BDF-B6FA-5D9CD0B1D136}" presName="connectorText" presStyleLbl="sibTrans2D1" presStyleIdx="0" presStyleCnt="2"/>
      <dgm:spPr/>
    </dgm:pt>
    <dgm:pt modelId="{F6BF1CCC-19F7-4C9E-B70E-BA66B658896C}" type="pres">
      <dgm:prSet presAssocID="{C7A2BDF2-E0EA-41B0-B233-9F4A295D9F83}" presName="node" presStyleLbl="node1" presStyleIdx="1" presStyleCnt="3">
        <dgm:presLayoutVars>
          <dgm:bulletEnabled val="1"/>
        </dgm:presLayoutVars>
      </dgm:prSet>
      <dgm:spPr/>
    </dgm:pt>
    <dgm:pt modelId="{7AF5DD67-C95F-49B1-BCD1-51B0349E9DE1}" type="pres">
      <dgm:prSet presAssocID="{EF811E1F-2438-4177-B95E-23421BB28251}" presName="sibTrans" presStyleLbl="sibTrans2D1" presStyleIdx="1" presStyleCnt="2"/>
      <dgm:spPr/>
    </dgm:pt>
    <dgm:pt modelId="{6CE4B7E2-5C80-4DCD-B327-DFC85BF8F0FA}" type="pres">
      <dgm:prSet presAssocID="{EF811E1F-2438-4177-B95E-23421BB28251}" presName="connectorText" presStyleLbl="sibTrans2D1" presStyleIdx="1" presStyleCnt="2"/>
      <dgm:spPr/>
    </dgm:pt>
    <dgm:pt modelId="{3CE88D02-CCA9-4D0D-88BE-4D49A8AC609A}" type="pres">
      <dgm:prSet presAssocID="{65C36700-0C16-4968-AC54-77909251BD78}" presName="node" presStyleLbl="node1" presStyleIdx="2" presStyleCnt="3">
        <dgm:presLayoutVars>
          <dgm:bulletEnabled val="1"/>
        </dgm:presLayoutVars>
      </dgm:prSet>
      <dgm:spPr/>
    </dgm:pt>
  </dgm:ptLst>
  <dgm:cxnLst>
    <dgm:cxn modelId="{4E9B9404-F153-4A39-B139-ABB86A39E183}" srcId="{7A265245-BAE0-40B3-8BF8-D5F43599614F}" destId="{C7A2BDF2-E0EA-41B0-B233-9F4A295D9F83}" srcOrd="1" destOrd="0" parTransId="{D0CF9B4E-29B4-465B-923F-297452D2B90D}" sibTransId="{EF811E1F-2438-4177-B95E-23421BB28251}"/>
    <dgm:cxn modelId="{F318132E-6DF8-4511-9117-0EA959175718}" type="presOf" srcId="{53FE0D0D-D31E-4DF6-9E10-371D0000AF74}" destId="{9C765B1C-4597-4DAB-B249-3149BF008397}" srcOrd="0" destOrd="0" presId="urn:microsoft.com/office/officeart/2005/8/layout/process1"/>
    <dgm:cxn modelId="{58EB7832-23BB-47CD-A335-3A0A9494ACCA}" type="presOf" srcId="{151E6957-EC0E-4BDF-B6FA-5D9CD0B1D136}" destId="{E9CEB60F-734A-4BAB-986D-8DEC21DE4AE5}" srcOrd="1" destOrd="0" presId="urn:microsoft.com/office/officeart/2005/8/layout/process1"/>
    <dgm:cxn modelId="{E57D8860-ED2B-46B7-9582-58D8037527C7}" type="presOf" srcId="{65C36700-0C16-4968-AC54-77909251BD78}" destId="{3CE88D02-CCA9-4D0D-88BE-4D49A8AC609A}" srcOrd="0" destOrd="0" presId="urn:microsoft.com/office/officeart/2005/8/layout/process1"/>
    <dgm:cxn modelId="{82983C52-A5AC-49D5-9AF9-61EA436E32BD}" type="presOf" srcId="{7A265245-BAE0-40B3-8BF8-D5F43599614F}" destId="{EE807885-875F-4F22-A7E1-1FC80827F37F}" srcOrd="0" destOrd="0" presId="urn:microsoft.com/office/officeart/2005/8/layout/process1"/>
    <dgm:cxn modelId="{1FA60A75-6325-4280-B031-0A80B10E94DC}" srcId="{7A265245-BAE0-40B3-8BF8-D5F43599614F}" destId="{53FE0D0D-D31E-4DF6-9E10-371D0000AF74}" srcOrd="0" destOrd="0" parTransId="{89854C8D-3D56-4F0E-9D55-0CC01E4C0904}" sibTransId="{151E6957-EC0E-4BDF-B6FA-5D9CD0B1D136}"/>
    <dgm:cxn modelId="{946A5A7C-951E-4A0C-8631-7ACDFC01BFDE}" type="presOf" srcId="{C7A2BDF2-E0EA-41B0-B233-9F4A295D9F83}" destId="{F6BF1CCC-19F7-4C9E-B70E-BA66B658896C}" srcOrd="0" destOrd="0" presId="urn:microsoft.com/office/officeart/2005/8/layout/process1"/>
    <dgm:cxn modelId="{220840A5-0EA9-46C9-994F-82EDE1295737}" type="presOf" srcId="{EF811E1F-2438-4177-B95E-23421BB28251}" destId="{6CE4B7E2-5C80-4DCD-B327-DFC85BF8F0FA}" srcOrd="1" destOrd="0" presId="urn:microsoft.com/office/officeart/2005/8/layout/process1"/>
    <dgm:cxn modelId="{7E9E9DB0-BF7A-48F1-A357-D552B3BA2DC5}" type="presOf" srcId="{151E6957-EC0E-4BDF-B6FA-5D9CD0B1D136}" destId="{F99AB869-DE0D-45B3-9E49-B8A9401446DD}" srcOrd="0" destOrd="0" presId="urn:microsoft.com/office/officeart/2005/8/layout/process1"/>
    <dgm:cxn modelId="{CF99E8B0-75B3-4A03-87B2-BCBFC5AA02FE}" srcId="{7A265245-BAE0-40B3-8BF8-D5F43599614F}" destId="{65C36700-0C16-4968-AC54-77909251BD78}" srcOrd="2" destOrd="0" parTransId="{7536C78E-A76A-4E97-BC13-A5B5D52EB3DC}" sibTransId="{72D06430-8A28-4CCB-9CB2-68905D5F2DCC}"/>
    <dgm:cxn modelId="{1DA343DC-2C59-4E80-83C3-40AA06B464D1}" type="presOf" srcId="{EF811E1F-2438-4177-B95E-23421BB28251}" destId="{7AF5DD67-C95F-49B1-BCD1-51B0349E9DE1}" srcOrd="0" destOrd="0" presId="urn:microsoft.com/office/officeart/2005/8/layout/process1"/>
    <dgm:cxn modelId="{ED578BB2-E85C-4BC3-8069-DC24A5C19AFB}" type="presParOf" srcId="{EE807885-875F-4F22-A7E1-1FC80827F37F}" destId="{9C765B1C-4597-4DAB-B249-3149BF008397}" srcOrd="0" destOrd="0" presId="urn:microsoft.com/office/officeart/2005/8/layout/process1"/>
    <dgm:cxn modelId="{D2066C70-D5C6-4454-BAE5-E3899EC5F582}" type="presParOf" srcId="{EE807885-875F-4F22-A7E1-1FC80827F37F}" destId="{F99AB869-DE0D-45B3-9E49-B8A9401446DD}" srcOrd="1" destOrd="0" presId="urn:microsoft.com/office/officeart/2005/8/layout/process1"/>
    <dgm:cxn modelId="{12C8A3A1-6CA1-4FD9-B395-195ECCA9E455}" type="presParOf" srcId="{F99AB869-DE0D-45B3-9E49-B8A9401446DD}" destId="{E9CEB60F-734A-4BAB-986D-8DEC21DE4AE5}" srcOrd="0" destOrd="0" presId="urn:microsoft.com/office/officeart/2005/8/layout/process1"/>
    <dgm:cxn modelId="{DEDAE5E5-2EA9-4847-BAEB-8FDBAE166327}" type="presParOf" srcId="{EE807885-875F-4F22-A7E1-1FC80827F37F}" destId="{F6BF1CCC-19F7-4C9E-B70E-BA66B658896C}" srcOrd="2" destOrd="0" presId="urn:microsoft.com/office/officeart/2005/8/layout/process1"/>
    <dgm:cxn modelId="{CAACCFEE-22EF-4335-A755-638DECB78045}" type="presParOf" srcId="{EE807885-875F-4F22-A7E1-1FC80827F37F}" destId="{7AF5DD67-C95F-49B1-BCD1-51B0349E9DE1}" srcOrd="3" destOrd="0" presId="urn:microsoft.com/office/officeart/2005/8/layout/process1"/>
    <dgm:cxn modelId="{A526C07D-14B3-40CC-8341-0FBEA74A9378}" type="presParOf" srcId="{7AF5DD67-C95F-49B1-BCD1-51B0349E9DE1}" destId="{6CE4B7E2-5C80-4DCD-B327-DFC85BF8F0FA}" srcOrd="0" destOrd="0" presId="urn:microsoft.com/office/officeart/2005/8/layout/process1"/>
    <dgm:cxn modelId="{3F37AA83-6DBF-4E95-87ED-3FF8EFBA7E05}" type="presParOf" srcId="{EE807885-875F-4F22-A7E1-1FC80827F37F}" destId="{3CE88D02-CCA9-4D0D-88BE-4D49A8AC609A}" srcOrd="4"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FAB5DF1-32E8-4E94-8DBF-11C5BD2E202F}" type="doc">
      <dgm:prSet loTypeId="urn:microsoft.com/office/officeart/2005/8/layout/default" loCatId="list" qsTypeId="urn:microsoft.com/office/officeart/2005/8/quickstyle/simple1" qsCatId="simple" csTypeId="urn:microsoft.com/office/officeart/2005/8/colors/colorful1" csCatId="colorful" phldr="1"/>
      <dgm:spPr/>
      <dgm:t>
        <a:bodyPr/>
        <a:lstStyle/>
        <a:p>
          <a:endParaRPr lang="en-IN"/>
        </a:p>
      </dgm:t>
    </dgm:pt>
    <dgm:pt modelId="{0C8D72F5-2A1B-4C86-85DE-27D27BC0BF3A}">
      <dgm:prSet phldrT="[Text]"/>
      <dgm:spPr/>
      <dgm:t>
        <a:bodyPr/>
        <a:lstStyle/>
        <a:p>
          <a:r>
            <a:rPr lang="en-US" dirty="0"/>
            <a:t>Amplitude Threshold Triggering (ATT)</a:t>
          </a:r>
          <a:endParaRPr lang="en-IN" dirty="0"/>
        </a:p>
      </dgm:t>
    </dgm:pt>
    <dgm:pt modelId="{D4081EB0-984F-48BF-A8C0-9FB5C1D37625}" type="parTrans" cxnId="{67CA46F4-00B7-4F3E-BD50-A3361A960EA2}">
      <dgm:prSet/>
      <dgm:spPr/>
      <dgm:t>
        <a:bodyPr/>
        <a:lstStyle/>
        <a:p>
          <a:endParaRPr lang="en-IN"/>
        </a:p>
      </dgm:t>
    </dgm:pt>
    <dgm:pt modelId="{885E300B-95F0-473F-A6EE-C8D148462518}" type="sibTrans" cxnId="{67CA46F4-00B7-4F3E-BD50-A3361A960EA2}">
      <dgm:prSet/>
      <dgm:spPr/>
      <dgm:t>
        <a:bodyPr/>
        <a:lstStyle/>
        <a:p>
          <a:endParaRPr lang="en-IN"/>
        </a:p>
      </dgm:t>
    </dgm:pt>
    <dgm:pt modelId="{F8FE43D5-93EE-490F-8D94-21F9FB59D9E9}">
      <dgm:prSet phldrT="[Text]"/>
      <dgm:spPr/>
      <dgm:t>
        <a:bodyPr/>
        <a:lstStyle/>
        <a:p>
          <a:r>
            <a:rPr lang="en-IN" dirty="0"/>
            <a:t>STA/</a:t>
          </a:r>
          <a:r>
            <a:rPr lang="en-IN"/>
            <a:t>LTA Detector</a:t>
          </a:r>
          <a:endParaRPr lang="en-IN" dirty="0"/>
        </a:p>
      </dgm:t>
    </dgm:pt>
    <dgm:pt modelId="{1903F262-B43E-4AF0-892E-E8DB90276C6F}" type="parTrans" cxnId="{FEE9757C-F90C-4FC8-A57E-932A6C10D67F}">
      <dgm:prSet/>
      <dgm:spPr/>
      <dgm:t>
        <a:bodyPr/>
        <a:lstStyle/>
        <a:p>
          <a:endParaRPr lang="en-IN"/>
        </a:p>
      </dgm:t>
    </dgm:pt>
    <dgm:pt modelId="{13BD11B5-C110-447E-91C6-5D13974F6CDC}" type="sibTrans" cxnId="{FEE9757C-F90C-4FC8-A57E-932A6C10D67F}">
      <dgm:prSet/>
      <dgm:spPr/>
      <dgm:t>
        <a:bodyPr/>
        <a:lstStyle/>
        <a:p>
          <a:endParaRPr lang="en-IN"/>
        </a:p>
      </dgm:t>
    </dgm:pt>
    <dgm:pt modelId="{A683D638-8583-4108-872E-5BB4517A799F}">
      <dgm:prSet phldrT="[Text]"/>
      <dgm:spPr/>
      <dgm:t>
        <a:bodyPr/>
        <a:lstStyle/>
        <a:p>
          <a:r>
            <a:rPr lang="en-IN" dirty="0"/>
            <a:t>Z Detector</a:t>
          </a:r>
        </a:p>
      </dgm:t>
    </dgm:pt>
    <dgm:pt modelId="{4925135F-DDC5-40BE-9DB1-5964AD151DB4}" type="parTrans" cxnId="{9E15D078-6916-4F42-9DC4-E3D01703FA55}">
      <dgm:prSet/>
      <dgm:spPr/>
      <dgm:t>
        <a:bodyPr/>
        <a:lstStyle/>
        <a:p>
          <a:endParaRPr lang="en-IN"/>
        </a:p>
      </dgm:t>
    </dgm:pt>
    <dgm:pt modelId="{2A811EEF-8DC2-4FE2-89D4-02D00BEC5D88}" type="sibTrans" cxnId="{9E15D078-6916-4F42-9DC4-E3D01703FA55}">
      <dgm:prSet/>
      <dgm:spPr/>
      <dgm:t>
        <a:bodyPr/>
        <a:lstStyle/>
        <a:p>
          <a:endParaRPr lang="en-IN"/>
        </a:p>
      </dgm:t>
    </dgm:pt>
    <dgm:pt modelId="{B3E99081-4880-4B8B-889A-535DD58E39D7}">
      <dgm:prSet phldrT="[Text]"/>
      <dgm:spPr/>
      <dgm:t>
        <a:bodyPr/>
        <a:lstStyle/>
        <a:p>
          <a:r>
            <a:rPr lang="en-IN" dirty="0"/>
            <a:t>Power Spectral Density (using STFT)</a:t>
          </a:r>
        </a:p>
      </dgm:t>
    </dgm:pt>
    <dgm:pt modelId="{3BABCB1C-4B12-466B-A877-803FFF7C6976}" type="parTrans" cxnId="{BA0F5D97-942A-4E69-BDDA-F107FD4A05C5}">
      <dgm:prSet/>
      <dgm:spPr/>
      <dgm:t>
        <a:bodyPr/>
        <a:lstStyle/>
        <a:p>
          <a:endParaRPr lang="en-IN"/>
        </a:p>
      </dgm:t>
    </dgm:pt>
    <dgm:pt modelId="{B5B4A49B-2F2F-42FA-B1E5-EC6F2DA688D6}" type="sibTrans" cxnId="{BA0F5D97-942A-4E69-BDDA-F107FD4A05C5}">
      <dgm:prSet/>
      <dgm:spPr/>
      <dgm:t>
        <a:bodyPr/>
        <a:lstStyle/>
        <a:p>
          <a:endParaRPr lang="en-IN"/>
        </a:p>
      </dgm:t>
    </dgm:pt>
    <dgm:pt modelId="{06933E8B-220A-402A-A316-A317B51DB585}" type="pres">
      <dgm:prSet presAssocID="{5FAB5DF1-32E8-4E94-8DBF-11C5BD2E202F}" presName="diagram" presStyleCnt="0">
        <dgm:presLayoutVars>
          <dgm:dir/>
          <dgm:resizeHandles val="exact"/>
        </dgm:presLayoutVars>
      </dgm:prSet>
      <dgm:spPr/>
    </dgm:pt>
    <dgm:pt modelId="{5418988B-F79D-467B-A085-307D90B36CBA}" type="pres">
      <dgm:prSet presAssocID="{0C8D72F5-2A1B-4C86-85DE-27D27BC0BF3A}" presName="node" presStyleLbl="node1" presStyleIdx="0" presStyleCnt="4">
        <dgm:presLayoutVars>
          <dgm:bulletEnabled val="1"/>
        </dgm:presLayoutVars>
      </dgm:prSet>
      <dgm:spPr/>
    </dgm:pt>
    <dgm:pt modelId="{5CD47915-6047-4ED4-A803-199166F6F9B6}" type="pres">
      <dgm:prSet presAssocID="{885E300B-95F0-473F-A6EE-C8D148462518}" presName="sibTrans" presStyleCnt="0"/>
      <dgm:spPr/>
    </dgm:pt>
    <dgm:pt modelId="{A2047D2A-79EA-47EC-B0A3-9DFE275E2898}" type="pres">
      <dgm:prSet presAssocID="{F8FE43D5-93EE-490F-8D94-21F9FB59D9E9}" presName="node" presStyleLbl="node1" presStyleIdx="1" presStyleCnt="4">
        <dgm:presLayoutVars>
          <dgm:bulletEnabled val="1"/>
        </dgm:presLayoutVars>
      </dgm:prSet>
      <dgm:spPr/>
    </dgm:pt>
    <dgm:pt modelId="{E5EA5950-2EC4-434D-92AA-D294E55F58B1}" type="pres">
      <dgm:prSet presAssocID="{13BD11B5-C110-447E-91C6-5D13974F6CDC}" presName="sibTrans" presStyleCnt="0"/>
      <dgm:spPr/>
    </dgm:pt>
    <dgm:pt modelId="{4439CFF9-1AA4-436E-AABE-742C9BA1922A}" type="pres">
      <dgm:prSet presAssocID="{A683D638-8583-4108-872E-5BB4517A799F}" presName="node" presStyleLbl="node1" presStyleIdx="2" presStyleCnt="4">
        <dgm:presLayoutVars>
          <dgm:bulletEnabled val="1"/>
        </dgm:presLayoutVars>
      </dgm:prSet>
      <dgm:spPr/>
    </dgm:pt>
    <dgm:pt modelId="{3ABBCF4D-8AB0-4662-A4DA-2A5DC9CB718F}" type="pres">
      <dgm:prSet presAssocID="{2A811EEF-8DC2-4FE2-89D4-02D00BEC5D88}" presName="sibTrans" presStyleCnt="0"/>
      <dgm:spPr/>
    </dgm:pt>
    <dgm:pt modelId="{927501BA-43D3-41A0-A41E-051ABAA86F9E}" type="pres">
      <dgm:prSet presAssocID="{B3E99081-4880-4B8B-889A-535DD58E39D7}" presName="node" presStyleLbl="node1" presStyleIdx="3" presStyleCnt="4">
        <dgm:presLayoutVars>
          <dgm:bulletEnabled val="1"/>
        </dgm:presLayoutVars>
      </dgm:prSet>
      <dgm:spPr/>
    </dgm:pt>
  </dgm:ptLst>
  <dgm:cxnLst>
    <dgm:cxn modelId="{BBA6A22C-3064-441B-9BF0-49313B3BC237}" type="presOf" srcId="{5FAB5DF1-32E8-4E94-8DBF-11C5BD2E202F}" destId="{06933E8B-220A-402A-A316-A317B51DB585}" srcOrd="0" destOrd="0" presId="urn:microsoft.com/office/officeart/2005/8/layout/default"/>
    <dgm:cxn modelId="{E081E24B-4EA9-4C38-AAE7-0AC3D9DD2522}" type="presOf" srcId="{0C8D72F5-2A1B-4C86-85DE-27D27BC0BF3A}" destId="{5418988B-F79D-467B-A085-307D90B36CBA}" srcOrd="0" destOrd="0" presId="urn:microsoft.com/office/officeart/2005/8/layout/default"/>
    <dgm:cxn modelId="{88A43B4C-9643-4771-89DD-0FCB3CA1883B}" type="presOf" srcId="{F8FE43D5-93EE-490F-8D94-21F9FB59D9E9}" destId="{A2047D2A-79EA-47EC-B0A3-9DFE275E2898}" srcOrd="0" destOrd="0" presId="urn:microsoft.com/office/officeart/2005/8/layout/default"/>
    <dgm:cxn modelId="{9E15D078-6916-4F42-9DC4-E3D01703FA55}" srcId="{5FAB5DF1-32E8-4E94-8DBF-11C5BD2E202F}" destId="{A683D638-8583-4108-872E-5BB4517A799F}" srcOrd="2" destOrd="0" parTransId="{4925135F-DDC5-40BE-9DB1-5964AD151DB4}" sibTransId="{2A811EEF-8DC2-4FE2-89D4-02D00BEC5D88}"/>
    <dgm:cxn modelId="{FEE9757C-F90C-4FC8-A57E-932A6C10D67F}" srcId="{5FAB5DF1-32E8-4E94-8DBF-11C5BD2E202F}" destId="{F8FE43D5-93EE-490F-8D94-21F9FB59D9E9}" srcOrd="1" destOrd="0" parTransId="{1903F262-B43E-4AF0-892E-E8DB90276C6F}" sibTransId="{13BD11B5-C110-447E-91C6-5D13974F6CDC}"/>
    <dgm:cxn modelId="{BA0F5D97-942A-4E69-BDDA-F107FD4A05C5}" srcId="{5FAB5DF1-32E8-4E94-8DBF-11C5BD2E202F}" destId="{B3E99081-4880-4B8B-889A-535DD58E39D7}" srcOrd="3" destOrd="0" parTransId="{3BABCB1C-4B12-466B-A877-803FFF7C6976}" sibTransId="{B5B4A49B-2F2F-42FA-B1E5-EC6F2DA688D6}"/>
    <dgm:cxn modelId="{1BA420B3-1E18-4DEF-95E9-F619342C64A1}" type="presOf" srcId="{B3E99081-4880-4B8B-889A-535DD58E39D7}" destId="{927501BA-43D3-41A0-A41E-051ABAA86F9E}" srcOrd="0" destOrd="0" presId="urn:microsoft.com/office/officeart/2005/8/layout/default"/>
    <dgm:cxn modelId="{67CA46F4-00B7-4F3E-BD50-A3361A960EA2}" srcId="{5FAB5DF1-32E8-4E94-8DBF-11C5BD2E202F}" destId="{0C8D72F5-2A1B-4C86-85DE-27D27BC0BF3A}" srcOrd="0" destOrd="0" parTransId="{D4081EB0-984F-48BF-A8C0-9FB5C1D37625}" sibTransId="{885E300B-95F0-473F-A6EE-C8D148462518}"/>
    <dgm:cxn modelId="{35CE89F8-4814-436E-BD22-A2593C94D47A}" type="presOf" srcId="{A683D638-8583-4108-872E-5BB4517A799F}" destId="{4439CFF9-1AA4-436E-AABE-742C9BA1922A}" srcOrd="0" destOrd="0" presId="urn:microsoft.com/office/officeart/2005/8/layout/default"/>
    <dgm:cxn modelId="{824359CF-2B69-4924-9D63-528C9CE63120}" type="presParOf" srcId="{06933E8B-220A-402A-A316-A317B51DB585}" destId="{5418988B-F79D-467B-A085-307D90B36CBA}" srcOrd="0" destOrd="0" presId="urn:microsoft.com/office/officeart/2005/8/layout/default"/>
    <dgm:cxn modelId="{8E6BA356-A9F5-4C7B-A970-5F6F1704CA77}" type="presParOf" srcId="{06933E8B-220A-402A-A316-A317B51DB585}" destId="{5CD47915-6047-4ED4-A803-199166F6F9B6}" srcOrd="1" destOrd="0" presId="urn:microsoft.com/office/officeart/2005/8/layout/default"/>
    <dgm:cxn modelId="{EFBB00B4-0E01-496B-87C3-6BE185593294}" type="presParOf" srcId="{06933E8B-220A-402A-A316-A317B51DB585}" destId="{A2047D2A-79EA-47EC-B0A3-9DFE275E2898}" srcOrd="2" destOrd="0" presId="urn:microsoft.com/office/officeart/2005/8/layout/default"/>
    <dgm:cxn modelId="{60080B45-F9D9-4C07-87AC-F20040455F26}" type="presParOf" srcId="{06933E8B-220A-402A-A316-A317B51DB585}" destId="{E5EA5950-2EC4-434D-92AA-D294E55F58B1}" srcOrd="3" destOrd="0" presId="urn:microsoft.com/office/officeart/2005/8/layout/default"/>
    <dgm:cxn modelId="{9AB8FBD0-FE0F-4C07-91B2-55CB67DABED1}" type="presParOf" srcId="{06933E8B-220A-402A-A316-A317B51DB585}" destId="{4439CFF9-1AA4-436E-AABE-742C9BA1922A}" srcOrd="4" destOrd="0" presId="urn:microsoft.com/office/officeart/2005/8/layout/default"/>
    <dgm:cxn modelId="{4585E660-943B-4B8E-AE6B-06CB33C530DE}" type="presParOf" srcId="{06933E8B-220A-402A-A316-A317B51DB585}" destId="{3ABBCF4D-8AB0-4662-A4DA-2A5DC9CB718F}" srcOrd="5" destOrd="0" presId="urn:microsoft.com/office/officeart/2005/8/layout/default"/>
    <dgm:cxn modelId="{E0358A3A-8029-4B6A-86F8-ED9A139C7E34}" type="presParOf" srcId="{06933E8B-220A-402A-A316-A317B51DB585}" destId="{927501BA-43D3-41A0-A41E-051ABAA86F9E}" srcOrd="6"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3F81080-B82A-4881-889A-0FD72974ADEF}" type="doc">
      <dgm:prSet loTypeId="urn:microsoft.com/office/officeart/2005/8/layout/process1" loCatId="process" qsTypeId="urn:microsoft.com/office/officeart/2005/8/quickstyle/simple1" qsCatId="simple" csTypeId="urn:microsoft.com/office/officeart/2005/8/colors/colorful5" csCatId="colorful" phldr="1"/>
      <dgm:spPr/>
    </dgm:pt>
    <dgm:pt modelId="{9C414D3C-1FCE-41DA-A824-B70CAAA46DA9}">
      <dgm:prSet phldrT="[Text]"/>
      <dgm:spPr/>
      <dgm:t>
        <a:bodyPr/>
        <a:lstStyle/>
        <a:p>
          <a:r>
            <a:rPr lang="en-IN" dirty="0"/>
            <a:t>Windowing</a:t>
          </a:r>
        </a:p>
      </dgm:t>
    </dgm:pt>
    <dgm:pt modelId="{5707B499-BBAF-4E58-B4F8-54270265BA58}" type="parTrans" cxnId="{7EF8EEC0-8F3E-4932-B27B-678818031AD2}">
      <dgm:prSet/>
      <dgm:spPr/>
      <dgm:t>
        <a:bodyPr/>
        <a:lstStyle/>
        <a:p>
          <a:endParaRPr lang="en-IN"/>
        </a:p>
      </dgm:t>
    </dgm:pt>
    <dgm:pt modelId="{2B40AC49-4AFF-42FB-A663-D4E4FCD3FF7E}" type="sibTrans" cxnId="{7EF8EEC0-8F3E-4932-B27B-678818031AD2}">
      <dgm:prSet/>
      <dgm:spPr/>
      <dgm:t>
        <a:bodyPr/>
        <a:lstStyle/>
        <a:p>
          <a:endParaRPr lang="en-IN"/>
        </a:p>
      </dgm:t>
    </dgm:pt>
    <dgm:pt modelId="{266E824A-66F9-43B8-97E3-DF3339B20383}">
      <dgm:prSet phldrT="[Text]"/>
      <dgm:spPr/>
      <dgm:t>
        <a:bodyPr/>
        <a:lstStyle/>
        <a:p>
          <a:r>
            <a:rPr lang="en-IN" dirty="0"/>
            <a:t>STFT implementation using FFT</a:t>
          </a:r>
        </a:p>
      </dgm:t>
    </dgm:pt>
    <dgm:pt modelId="{9BA742C1-E21E-4BBA-87A3-3F8F276E1724}" type="parTrans" cxnId="{F551B288-D5A0-4495-A7D0-0BF11A10DC5B}">
      <dgm:prSet/>
      <dgm:spPr/>
      <dgm:t>
        <a:bodyPr/>
        <a:lstStyle/>
        <a:p>
          <a:endParaRPr lang="en-IN"/>
        </a:p>
      </dgm:t>
    </dgm:pt>
    <dgm:pt modelId="{51DC3B95-E4BA-4484-ABDE-E5B6A96B5350}" type="sibTrans" cxnId="{F551B288-D5A0-4495-A7D0-0BF11A10DC5B}">
      <dgm:prSet/>
      <dgm:spPr/>
      <dgm:t>
        <a:bodyPr/>
        <a:lstStyle/>
        <a:p>
          <a:endParaRPr lang="en-IN"/>
        </a:p>
      </dgm:t>
    </dgm:pt>
    <dgm:pt modelId="{3BB4FCE4-14BB-4B55-99E6-C0743D515529}">
      <dgm:prSet phldrT="[Text]"/>
      <dgm:spPr/>
      <dgm:t>
        <a:bodyPr/>
        <a:lstStyle/>
        <a:p>
          <a:r>
            <a:rPr lang="en-IN" dirty="0"/>
            <a:t>Calculation of Power in the band</a:t>
          </a:r>
        </a:p>
      </dgm:t>
    </dgm:pt>
    <dgm:pt modelId="{E87DF0A4-93C3-4356-99D6-F0082A692DCD}" type="parTrans" cxnId="{DB95C432-420F-4C1A-940C-872BD4AC8120}">
      <dgm:prSet/>
      <dgm:spPr/>
      <dgm:t>
        <a:bodyPr/>
        <a:lstStyle/>
        <a:p>
          <a:endParaRPr lang="en-IN"/>
        </a:p>
      </dgm:t>
    </dgm:pt>
    <dgm:pt modelId="{9D3A16B9-AEC8-4E6F-AA03-D458EDFA0161}" type="sibTrans" cxnId="{DB95C432-420F-4C1A-940C-872BD4AC8120}">
      <dgm:prSet/>
      <dgm:spPr/>
      <dgm:t>
        <a:bodyPr/>
        <a:lstStyle/>
        <a:p>
          <a:endParaRPr lang="en-IN"/>
        </a:p>
      </dgm:t>
    </dgm:pt>
    <dgm:pt modelId="{54F95B04-F084-4DCF-87F5-C6902B679AAA}" type="pres">
      <dgm:prSet presAssocID="{D3F81080-B82A-4881-889A-0FD72974ADEF}" presName="Name0" presStyleCnt="0">
        <dgm:presLayoutVars>
          <dgm:dir/>
          <dgm:resizeHandles val="exact"/>
        </dgm:presLayoutVars>
      </dgm:prSet>
      <dgm:spPr/>
    </dgm:pt>
    <dgm:pt modelId="{60B91A9A-5503-44ED-AC4A-1CC19CB9C2E7}" type="pres">
      <dgm:prSet presAssocID="{9C414D3C-1FCE-41DA-A824-B70CAAA46DA9}" presName="node" presStyleLbl="node1" presStyleIdx="0" presStyleCnt="3">
        <dgm:presLayoutVars>
          <dgm:bulletEnabled val="1"/>
        </dgm:presLayoutVars>
      </dgm:prSet>
      <dgm:spPr/>
    </dgm:pt>
    <dgm:pt modelId="{1D4E6ECB-D1A0-428D-A20C-8AF2D0AF094F}" type="pres">
      <dgm:prSet presAssocID="{2B40AC49-4AFF-42FB-A663-D4E4FCD3FF7E}" presName="sibTrans" presStyleLbl="sibTrans2D1" presStyleIdx="0" presStyleCnt="2"/>
      <dgm:spPr/>
    </dgm:pt>
    <dgm:pt modelId="{A7D2C0C8-1BAE-4EEE-9504-CB1E6989969D}" type="pres">
      <dgm:prSet presAssocID="{2B40AC49-4AFF-42FB-A663-D4E4FCD3FF7E}" presName="connectorText" presStyleLbl="sibTrans2D1" presStyleIdx="0" presStyleCnt="2"/>
      <dgm:spPr/>
    </dgm:pt>
    <dgm:pt modelId="{2C5AD934-F233-4698-97DE-20533E7D2E2F}" type="pres">
      <dgm:prSet presAssocID="{266E824A-66F9-43B8-97E3-DF3339B20383}" presName="node" presStyleLbl="node1" presStyleIdx="1" presStyleCnt="3">
        <dgm:presLayoutVars>
          <dgm:bulletEnabled val="1"/>
        </dgm:presLayoutVars>
      </dgm:prSet>
      <dgm:spPr/>
    </dgm:pt>
    <dgm:pt modelId="{4D1E921B-ABB1-4B8E-AA7D-E5B7D2F0CDFE}" type="pres">
      <dgm:prSet presAssocID="{51DC3B95-E4BA-4484-ABDE-E5B6A96B5350}" presName="sibTrans" presStyleLbl="sibTrans2D1" presStyleIdx="1" presStyleCnt="2"/>
      <dgm:spPr/>
    </dgm:pt>
    <dgm:pt modelId="{7C120B18-0F7E-4273-BA2F-1FA4E972FC27}" type="pres">
      <dgm:prSet presAssocID="{51DC3B95-E4BA-4484-ABDE-E5B6A96B5350}" presName="connectorText" presStyleLbl="sibTrans2D1" presStyleIdx="1" presStyleCnt="2"/>
      <dgm:spPr/>
    </dgm:pt>
    <dgm:pt modelId="{D86EEF66-E5AB-46E1-89FE-E292921C1F69}" type="pres">
      <dgm:prSet presAssocID="{3BB4FCE4-14BB-4B55-99E6-C0743D515529}" presName="node" presStyleLbl="node1" presStyleIdx="2" presStyleCnt="3">
        <dgm:presLayoutVars>
          <dgm:bulletEnabled val="1"/>
        </dgm:presLayoutVars>
      </dgm:prSet>
      <dgm:spPr/>
    </dgm:pt>
  </dgm:ptLst>
  <dgm:cxnLst>
    <dgm:cxn modelId="{DB95C432-420F-4C1A-940C-872BD4AC8120}" srcId="{D3F81080-B82A-4881-889A-0FD72974ADEF}" destId="{3BB4FCE4-14BB-4B55-99E6-C0743D515529}" srcOrd="2" destOrd="0" parTransId="{E87DF0A4-93C3-4356-99D6-F0082A692DCD}" sibTransId="{9D3A16B9-AEC8-4E6F-AA03-D458EDFA0161}"/>
    <dgm:cxn modelId="{C95B5A4B-0AA1-4864-A356-90308095B619}" type="presOf" srcId="{D3F81080-B82A-4881-889A-0FD72974ADEF}" destId="{54F95B04-F084-4DCF-87F5-C6902B679AAA}" srcOrd="0" destOrd="0" presId="urn:microsoft.com/office/officeart/2005/8/layout/process1"/>
    <dgm:cxn modelId="{C9895258-3EC3-4747-803E-643888D01CBF}" type="presOf" srcId="{2B40AC49-4AFF-42FB-A663-D4E4FCD3FF7E}" destId="{1D4E6ECB-D1A0-428D-A20C-8AF2D0AF094F}" srcOrd="0" destOrd="0" presId="urn:microsoft.com/office/officeart/2005/8/layout/process1"/>
    <dgm:cxn modelId="{D6ADAA7D-F3A1-445F-A18E-8850A82EF91C}" type="presOf" srcId="{51DC3B95-E4BA-4484-ABDE-E5B6A96B5350}" destId="{4D1E921B-ABB1-4B8E-AA7D-E5B7D2F0CDFE}" srcOrd="0" destOrd="0" presId="urn:microsoft.com/office/officeart/2005/8/layout/process1"/>
    <dgm:cxn modelId="{7FB5B986-8727-4EAA-90C8-E24E214F3734}" type="presOf" srcId="{266E824A-66F9-43B8-97E3-DF3339B20383}" destId="{2C5AD934-F233-4698-97DE-20533E7D2E2F}" srcOrd="0" destOrd="0" presId="urn:microsoft.com/office/officeart/2005/8/layout/process1"/>
    <dgm:cxn modelId="{4BB66F88-89BD-4D8A-A921-4051AB4D95CA}" type="presOf" srcId="{9C414D3C-1FCE-41DA-A824-B70CAAA46DA9}" destId="{60B91A9A-5503-44ED-AC4A-1CC19CB9C2E7}" srcOrd="0" destOrd="0" presId="urn:microsoft.com/office/officeart/2005/8/layout/process1"/>
    <dgm:cxn modelId="{F551B288-D5A0-4495-A7D0-0BF11A10DC5B}" srcId="{D3F81080-B82A-4881-889A-0FD72974ADEF}" destId="{266E824A-66F9-43B8-97E3-DF3339B20383}" srcOrd="1" destOrd="0" parTransId="{9BA742C1-E21E-4BBA-87A3-3F8F276E1724}" sibTransId="{51DC3B95-E4BA-4484-ABDE-E5B6A96B5350}"/>
    <dgm:cxn modelId="{7EF8EEC0-8F3E-4932-B27B-678818031AD2}" srcId="{D3F81080-B82A-4881-889A-0FD72974ADEF}" destId="{9C414D3C-1FCE-41DA-A824-B70CAAA46DA9}" srcOrd="0" destOrd="0" parTransId="{5707B499-BBAF-4E58-B4F8-54270265BA58}" sibTransId="{2B40AC49-4AFF-42FB-A663-D4E4FCD3FF7E}"/>
    <dgm:cxn modelId="{665462EA-2BC6-483D-8260-24F00ECA9B4D}" type="presOf" srcId="{2B40AC49-4AFF-42FB-A663-D4E4FCD3FF7E}" destId="{A7D2C0C8-1BAE-4EEE-9504-CB1E6989969D}" srcOrd="1" destOrd="0" presId="urn:microsoft.com/office/officeart/2005/8/layout/process1"/>
    <dgm:cxn modelId="{DB6D95F8-6D43-4207-954E-6CE514713C08}" type="presOf" srcId="{51DC3B95-E4BA-4484-ABDE-E5B6A96B5350}" destId="{7C120B18-0F7E-4273-BA2F-1FA4E972FC27}" srcOrd="1" destOrd="0" presId="urn:microsoft.com/office/officeart/2005/8/layout/process1"/>
    <dgm:cxn modelId="{8853D3FB-1986-42EA-A985-8212CF99C67C}" type="presOf" srcId="{3BB4FCE4-14BB-4B55-99E6-C0743D515529}" destId="{D86EEF66-E5AB-46E1-89FE-E292921C1F69}" srcOrd="0" destOrd="0" presId="urn:microsoft.com/office/officeart/2005/8/layout/process1"/>
    <dgm:cxn modelId="{CAA91CE5-C9B6-4827-B2AE-8992728D1057}" type="presParOf" srcId="{54F95B04-F084-4DCF-87F5-C6902B679AAA}" destId="{60B91A9A-5503-44ED-AC4A-1CC19CB9C2E7}" srcOrd="0" destOrd="0" presId="urn:microsoft.com/office/officeart/2005/8/layout/process1"/>
    <dgm:cxn modelId="{8BF1963A-485C-40F1-AD91-797A873445B3}" type="presParOf" srcId="{54F95B04-F084-4DCF-87F5-C6902B679AAA}" destId="{1D4E6ECB-D1A0-428D-A20C-8AF2D0AF094F}" srcOrd="1" destOrd="0" presId="urn:microsoft.com/office/officeart/2005/8/layout/process1"/>
    <dgm:cxn modelId="{A869ED0C-8A97-4295-83CD-7634ACEE4E4C}" type="presParOf" srcId="{1D4E6ECB-D1A0-428D-A20C-8AF2D0AF094F}" destId="{A7D2C0C8-1BAE-4EEE-9504-CB1E6989969D}" srcOrd="0" destOrd="0" presId="urn:microsoft.com/office/officeart/2005/8/layout/process1"/>
    <dgm:cxn modelId="{2FD27972-E4D5-4AC5-9726-43A1D754A790}" type="presParOf" srcId="{54F95B04-F084-4DCF-87F5-C6902B679AAA}" destId="{2C5AD934-F233-4698-97DE-20533E7D2E2F}" srcOrd="2" destOrd="0" presId="urn:microsoft.com/office/officeart/2005/8/layout/process1"/>
    <dgm:cxn modelId="{FEBD3A1B-2317-4949-BD1D-F6BEF9EDAF56}" type="presParOf" srcId="{54F95B04-F084-4DCF-87F5-C6902B679AAA}" destId="{4D1E921B-ABB1-4B8E-AA7D-E5B7D2F0CDFE}" srcOrd="3" destOrd="0" presId="urn:microsoft.com/office/officeart/2005/8/layout/process1"/>
    <dgm:cxn modelId="{8A77FB80-349C-48BC-BDAD-D557F9D3EFFF}" type="presParOf" srcId="{4D1E921B-ABB1-4B8E-AA7D-E5B7D2F0CDFE}" destId="{7C120B18-0F7E-4273-BA2F-1FA4E972FC27}" srcOrd="0" destOrd="0" presId="urn:microsoft.com/office/officeart/2005/8/layout/process1"/>
    <dgm:cxn modelId="{821CDCE0-4E67-4AB8-A01C-66C289A4B319}" type="presParOf" srcId="{54F95B04-F084-4DCF-87F5-C6902B679AAA}" destId="{D86EEF66-E5AB-46E1-89FE-E292921C1F69}" srcOrd="4"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86D29F-10F1-48C0-B0E7-B127E6BD9656}">
      <dsp:nvSpPr>
        <dsp:cNvPr id="0" name=""/>
        <dsp:cNvSpPr/>
      </dsp:nvSpPr>
      <dsp:spPr>
        <a:xfrm>
          <a:off x="0" y="0"/>
          <a:ext cx="3334245" cy="46028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GB" sz="2000" kern="1200" dirty="0"/>
            <a:t>Deconvolution</a:t>
          </a:r>
          <a:endParaRPr lang="en-IN" sz="2000" kern="1200" dirty="0"/>
        </a:p>
      </dsp:txBody>
      <dsp:txXfrm>
        <a:off x="13481" y="13481"/>
        <a:ext cx="2837562" cy="433323"/>
      </dsp:txXfrm>
    </dsp:sp>
    <dsp:sp modelId="{9A7CFE5F-E93F-472E-8C42-32FED9CE9280}">
      <dsp:nvSpPr>
        <dsp:cNvPr id="0" name=""/>
        <dsp:cNvSpPr/>
      </dsp:nvSpPr>
      <dsp:spPr>
        <a:xfrm>
          <a:off x="294198" y="536999"/>
          <a:ext cx="3334245" cy="460285"/>
        </a:xfrm>
        <a:prstGeom prst="roundRect">
          <a:avLst>
            <a:gd name="adj" fmla="val 10000"/>
          </a:avLst>
        </a:prstGeom>
        <a:solidFill>
          <a:schemeClr val="accent2">
            <a:hueOff val="479033"/>
            <a:satOff val="-2738"/>
            <a:lumOff val="2647"/>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GB" sz="2000" kern="1200" dirty="0"/>
            <a:t>Stacking</a:t>
          </a:r>
          <a:endParaRPr lang="en-IN" sz="2000" kern="1200" dirty="0"/>
        </a:p>
      </dsp:txBody>
      <dsp:txXfrm>
        <a:off x="307679" y="550480"/>
        <a:ext cx="2713900" cy="433323"/>
      </dsp:txXfrm>
    </dsp:sp>
    <dsp:sp modelId="{3B8F8CBC-3C08-4E43-B3EE-E0CE5C3DADD2}">
      <dsp:nvSpPr>
        <dsp:cNvPr id="0" name=""/>
        <dsp:cNvSpPr/>
      </dsp:nvSpPr>
      <dsp:spPr>
        <a:xfrm>
          <a:off x="588396" y="1073998"/>
          <a:ext cx="3334245" cy="460285"/>
        </a:xfrm>
        <a:prstGeom prst="roundRect">
          <a:avLst>
            <a:gd name="adj" fmla="val 10000"/>
          </a:avLst>
        </a:prstGeom>
        <a:solidFill>
          <a:schemeClr val="accent2">
            <a:hueOff val="958067"/>
            <a:satOff val="-5475"/>
            <a:lumOff val="5295"/>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GB" sz="2000" kern="1200" dirty="0"/>
            <a:t>Migrating</a:t>
          </a:r>
          <a:endParaRPr lang="en-IN" sz="2000" kern="1200" dirty="0"/>
        </a:p>
      </dsp:txBody>
      <dsp:txXfrm>
        <a:off x="601877" y="1087479"/>
        <a:ext cx="2713900" cy="433323"/>
      </dsp:txXfrm>
    </dsp:sp>
    <dsp:sp modelId="{8DF8CEF9-E6AD-48D9-BC5C-8E6A73D1FE9D}">
      <dsp:nvSpPr>
        <dsp:cNvPr id="0" name=""/>
        <dsp:cNvSpPr/>
      </dsp:nvSpPr>
      <dsp:spPr>
        <a:xfrm>
          <a:off x="3035060" y="349049"/>
          <a:ext cx="299185" cy="299185"/>
        </a:xfrm>
        <a:prstGeom prst="downArrow">
          <a:avLst>
            <a:gd name="adj1" fmla="val 55000"/>
            <a:gd name="adj2" fmla="val 45000"/>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endParaRPr lang="en-IN" sz="1300" kern="1200"/>
        </a:p>
      </dsp:txBody>
      <dsp:txXfrm>
        <a:off x="3102377" y="349049"/>
        <a:ext cx="164551" cy="225137"/>
      </dsp:txXfrm>
    </dsp:sp>
    <dsp:sp modelId="{29195414-017E-4A0B-85C3-0096C127ADAF}">
      <dsp:nvSpPr>
        <dsp:cNvPr id="0" name=""/>
        <dsp:cNvSpPr/>
      </dsp:nvSpPr>
      <dsp:spPr>
        <a:xfrm>
          <a:off x="3329258" y="882980"/>
          <a:ext cx="299185" cy="299185"/>
        </a:xfrm>
        <a:prstGeom prst="downArrow">
          <a:avLst>
            <a:gd name="adj1" fmla="val 55000"/>
            <a:gd name="adj2" fmla="val 45000"/>
          </a:avLst>
        </a:prstGeom>
        <a:solidFill>
          <a:schemeClr val="accent2">
            <a:tint val="40000"/>
            <a:alpha val="90000"/>
            <a:hueOff val="1011130"/>
            <a:satOff val="9966"/>
            <a:lumOff val="951"/>
            <a:alphaOff val="0"/>
          </a:schemeClr>
        </a:solidFill>
        <a:ln w="12700" cap="flat" cmpd="sng" algn="ctr">
          <a:solidFill>
            <a:schemeClr val="accent2">
              <a:tint val="40000"/>
              <a:alpha val="90000"/>
              <a:hueOff val="1011130"/>
              <a:satOff val="9966"/>
              <a:lumOff val="951"/>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endParaRPr lang="en-IN" sz="1300" kern="1200"/>
        </a:p>
      </dsp:txBody>
      <dsp:txXfrm>
        <a:off x="3396575" y="882980"/>
        <a:ext cx="164551" cy="22513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C765B1C-4597-4DAB-B249-3149BF008397}">
      <dsp:nvSpPr>
        <dsp:cNvPr id="0" name=""/>
        <dsp:cNvSpPr/>
      </dsp:nvSpPr>
      <dsp:spPr>
        <a:xfrm>
          <a:off x="8840" y="1132155"/>
          <a:ext cx="2642294" cy="1585376"/>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IN" sz="3000" kern="1200"/>
            <a:t>Detection System</a:t>
          </a:r>
        </a:p>
      </dsp:txBody>
      <dsp:txXfrm>
        <a:off x="55274" y="1178589"/>
        <a:ext cx="2549426" cy="1492508"/>
      </dsp:txXfrm>
    </dsp:sp>
    <dsp:sp modelId="{F99AB869-DE0D-45B3-9E49-B8A9401446DD}">
      <dsp:nvSpPr>
        <dsp:cNvPr id="0" name=""/>
        <dsp:cNvSpPr/>
      </dsp:nvSpPr>
      <dsp:spPr>
        <a:xfrm>
          <a:off x="2915364" y="1597198"/>
          <a:ext cx="560166" cy="655289"/>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en-IN" sz="2400" kern="1200"/>
        </a:p>
      </dsp:txBody>
      <dsp:txXfrm>
        <a:off x="2915364" y="1728256"/>
        <a:ext cx="392116" cy="393173"/>
      </dsp:txXfrm>
    </dsp:sp>
    <dsp:sp modelId="{F6BF1CCC-19F7-4C9E-B70E-BA66B658896C}">
      <dsp:nvSpPr>
        <dsp:cNvPr id="0" name=""/>
        <dsp:cNvSpPr/>
      </dsp:nvSpPr>
      <dsp:spPr>
        <a:xfrm>
          <a:off x="3708052" y="1132155"/>
          <a:ext cx="2642294" cy="1585376"/>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IN" sz="3000" kern="1200" dirty="0"/>
            <a:t>Alert Transmission System</a:t>
          </a:r>
        </a:p>
      </dsp:txBody>
      <dsp:txXfrm>
        <a:off x="3754486" y="1178589"/>
        <a:ext cx="2549426" cy="1492508"/>
      </dsp:txXfrm>
    </dsp:sp>
    <dsp:sp modelId="{7AF5DD67-C95F-49B1-BCD1-51B0349E9DE1}">
      <dsp:nvSpPr>
        <dsp:cNvPr id="0" name=""/>
        <dsp:cNvSpPr/>
      </dsp:nvSpPr>
      <dsp:spPr>
        <a:xfrm>
          <a:off x="6614576" y="1597198"/>
          <a:ext cx="560166" cy="655289"/>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en-IN" sz="2400" kern="1200"/>
        </a:p>
      </dsp:txBody>
      <dsp:txXfrm>
        <a:off x="6614576" y="1728256"/>
        <a:ext cx="392116" cy="393173"/>
      </dsp:txXfrm>
    </dsp:sp>
    <dsp:sp modelId="{3CE88D02-CCA9-4D0D-88BE-4D49A8AC609A}">
      <dsp:nvSpPr>
        <dsp:cNvPr id="0" name=""/>
        <dsp:cNvSpPr/>
      </dsp:nvSpPr>
      <dsp:spPr>
        <a:xfrm>
          <a:off x="7407265" y="1132155"/>
          <a:ext cx="2642294" cy="1585376"/>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IN" sz="3000" kern="1200"/>
            <a:t>Reaction System</a:t>
          </a:r>
        </a:p>
      </dsp:txBody>
      <dsp:txXfrm>
        <a:off x="7453699" y="1178589"/>
        <a:ext cx="2549426" cy="149250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418988B-F79D-467B-A085-307D90B36CBA}">
      <dsp:nvSpPr>
        <dsp:cNvPr id="0" name=""/>
        <dsp:cNvSpPr/>
      </dsp:nvSpPr>
      <dsp:spPr>
        <a:xfrm>
          <a:off x="1060878" y="1505"/>
          <a:ext cx="2958981" cy="1775388"/>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kern="1200" dirty="0"/>
            <a:t>Amplitude Threshold Triggering (ATT)</a:t>
          </a:r>
          <a:endParaRPr lang="en-IN" sz="2900" kern="1200" dirty="0"/>
        </a:p>
      </dsp:txBody>
      <dsp:txXfrm>
        <a:off x="1060878" y="1505"/>
        <a:ext cx="2958981" cy="1775388"/>
      </dsp:txXfrm>
    </dsp:sp>
    <dsp:sp modelId="{A2047D2A-79EA-47EC-B0A3-9DFE275E2898}">
      <dsp:nvSpPr>
        <dsp:cNvPr id="0" name=""/>
        <dsp:cNvSpPr/>
      </dsp:nvSpPr>
      <dsp:spPr>
        <a:xfrm>
          <a:off x="4315757" y="1505"/>
          <a:ext cx="2958981" cy="1775388"/>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IN" sz="2900" kern="1200" dirty="0"/>
            <a:t>STA/</a:t>
          </a:r>
          <a:r>
            <a:rPr lang="en-IN" sz="2900" kern="1200"/>
            <a:t>LTA Detector</a:t>
          </a:r>
          <a:endParaRPr lang="en-IN" sz="2900" kern="1200" dirty="0"/>
        </a:p>
      </dsp:txBody>
      <dsp:txXfrm>
        <a:off x="4315757" y="1505"/>
        <a:ext cx="2958981" cy="1775388"/>
      </dsp:txXfrm>
    </dsp:sp>
    <dsp:sp modelId="{4439CFF9-1AA4-436E-AABE-742C9BA1922A}">
      <dsp:nvSpPr>
        <dsp:cNvPr id="0" name=""/>
        <dsp:cNvSpPr/>
      </dsp:nvSpPr>
      <dsp:spPr>
        <a:xfrm>
          <a:off x="1060878" y="2072792"/>
          <a:ext cx="2958981" cy="1775388"/>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IN" sz="2900" kern="1200" dirty="0"/>
            <a:t>Z Detector</a:t>
          </a:r>
        </a:p>
      </dsp:txBody>
      <dsp:txXfrm>
        <a:off x="1060878" y="2072792"/>
        <a:ext cx="2958981" cy="1775388"/>
      </dsp:txXfrm>
    </dsp:sp>
    <dsp:sp modelId="{927501BA-43D3-41A0-A41E-051ABAA86F9E}">
      <dsp:nvSpPr>
        <dsp:cNvPr id="0" name=""/>
        <dsp:cNvSpPr/>
      </dsp:nvSpPr>
      <dsp:spPr>
        <a:xfrm>
          <a:off x="4315757" y="2072792"/>
          <a:ext cx="2958981" cy="1775388"/>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IN" sz="2900" kern="1200" dirty="0"/>
            <a:t>Power Spectral Density (using STFT)</a:t>
          </a:r>
        </a:p>
      </dsp:txBody>
      <dsp:txXfrm>
        <a:off x="4315757" y="2072792"/>
        <a:ext cx="2958981" cy="177538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B91A9A-5503-44ED-AC4A-1CC19CB9C2E7}">
      <dsp:nvSpPr>
        <dsp:cNvPr id="0" name=""/>
        <dsp:cNvSpPr/>
      </dsp:nvSpPr>
      <dsp:spPr>
        <a:xfrm>
          <a:off x="7675" y="506274"/>
          <a:ext cx="2294166" cy="1376499"/>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IN" sz="2100" kern="1200" dirty="0"/>
            <a:t>Windowing</a:t>
          </a:r>
        </a:p>
      </dsp:txBody>
      <dsp:txXfrm>
        <a:off x="47991" y="546590"/>
        <a:ext cx="2213534" cy="1295867"/>
      </dsp:txXfrm>
    </dsp:sp>
    <dsp:sp modelId="{1D4E6ECB-D1A0-428D-A20C-8AF2D0AF094F}">
      <dsp:nvSpPr>
        <dsp:cNvPr id="0" name=""/>
        <dsp:cNvSpPr/>
      </dsp:nvSpPr>
      <dsp:spPr>
        <a:xfrm>
          <a:off x="2531258" y="910047"/>
          <a:ext cx="486363" cy="568953"/>
        </a:xfrm>
        <a:prstGeom prs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IN" sz="1700" kern="1200"/>
        </a:p>
      </dsp:txBody>
      <dsp:txXfrm>
        <a:off x="2531258" y="1023838"/>
        <a:ext cx="340454" cy="341371"/>
      </dsp:txXfrm>
    </dsp:sp>
    <dsp:sp modelId="{2C5AD934-F233-4698-97DE-20533E7D2E2F}">
      <dsp:nvSpPr>
        <dsp:cNvPr id="0" name=""/>
        <dsp:cNvSpPr/>
      </dsp:nvSpPr>
      <dsp:spPr>
        <a:xfrm>
          <a:off x="3219508" y="506274"/>
          <a:ext cx="2294166" cy="1376499"/>
        </a:xfrm>
        <a:prstGeom prst="roundRect">
          <a:avLst>
            <a:gd name="adj" fmla="val 10000"/>
          </a:avLst>
        </a:prstGeom>
        <a:solidFill>
          <a:schemeClr val="accent5">
            <a:hueOff val="371392"/>
            <a:satOff val="10150"/>
            <a:lumOff val="4117"/>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IN" sz="2100" kern="1200" dirty="0"/>
            <a:t>STFT implementation using FFT</a:t>
          </a:r>
        </a:p>
      </dsp:txBody>
      <dsp:txXfrm>
        <a:off x="3259824" y="546590"/>
        <a:ext cx="2213534" cy="1295867"/>
      </dsp:txXfrm>
    </dsp:sp>
    <dsp:sp modelId="{4D1E921B-ABB1-4B8E-AA7D-E5B7D2F0CDFE}">
      <dsp:nvSpPr>
        <dsp:cNvPr id="0" name=""/>
        <dsp:cNvSpPr/>
      </dsp:nvSpPr>
      <dsp:spPr>
        <a:xfrm>
          <a:off x="5743091" y="910047"/>
          <a:ext cx="486363" cy="568953"/>
        </a:xfrm>
        <a:prstGeom prst="rightArrow">
          <a:avLst>
            <a:gd name="adj1" fmla="val 60000"/>
            <a:gd name="adj2" fmla="val 50000"/>
          </a:avLst>
        </a:prstGeom>
        <a:solidFill>
          <a:schemeClr val="accent5">
            <a:hueOff val="742785"/>
            <a:satOff val="20301"/>
            <a:lumOff val="8235"/>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IN" sz="1700" kern="1200"/>
        </a:p>
      </dsp:txBody>
      <dsp:txXfrm>
        <a:off x="5743091" y="1023838"/>
        <a:ext cx="340454" cy="341371"/>
      </dsp:txXfrm>
    </dsp:sp>
    <dsp:sp modelId="{D86EEF66-E5AB-46E1-89FE-E292921C1F69}">
      <dsp:nvSpPr>
        <dsp:cNvPr id="0" name=""/>
        <dsp:cNvSpPr/>
      </dsp:nvSpPr>
      <dsp:spPr>
        <a:xfrm>
          <a:off x="6431341" y="506274"/>
          <a:ext cx="2294166" cy="1376499"/>
        </a:xfrm>
        <a:prstGeom prst="roundRect">
          <a:avLst>
            <a:gd name="adj" fmla="val 10000"/>
          </a:avLst>
        </a:prstGeom>
        <a:solidFill>
          <a:schemeClr val="accent5">
            <a:hueOff val="742785"/>
            <a:satOff val="20301"/>
            <a:lumOff val="8235"/>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IN" sz="2100" kern="1200" dirty="0"/>
            <a:t>Calculation of Power in the band</a:t>
          </a:r>
        </a:p>
      </dsp:txBody>
      <dsp:txXfrm>
        <a:off x="6471657" y="546590"/>
        <a:ext cx="2213534" cy="1295867"/>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4DB13E-F722-4ED6-BB00-556651E95281}"/>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0" name="Rectangle 9"/>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7" name="Group 6">
            <a:extLst>
              <a:ext uri="{FF2B5EF4-FFF2-40B4-BE49-F238E27FC236}">
                <a16:creationId xmlns:a16="http://schemas.microsoft.com/office/drawing/2014/main" id="{E26428D7-C6F3-473D-A360-A3F5C3E8728C}"/>
              </a:ext>
            </a:extLst>
          </p:cNvPr>
          <p:cNvGrpSpPr/>
          <p:nvPr/>
        </p:nvGrpSpPr>
        <p:grpSpPr>
          <a:xfrm>
            <a:off x="5250180" y="1267730"/>
            <a:ext cx="1691640" cy="615934"/>
            <a:chOff x="5250180" y="1267730"/>
            <a:chExt cx="1691640" cy="615934"/>
          </a:xfrm>
        </p:grpSpPr>
        <p:cxnSp>
          <p:nvCxnSpPr>
            <p:cNvPr id="17" name="Straight Connector 16"/>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629103" y="2244830"/>
            <a:ext cx="8933796" cy="2437232"/>
          </a:xfrm>
        </p:spPr>
        <p:txBody>
          <a:bodyPr tIns="45720" bIns="45720" anchor="ctr">
            <a:normAutofit/>
          </a:bodyPr>
          <a:lstStyle>
            <a:lvl1pPr algn="ctr">
              <a:lnSpc>
                <a:spcPct val="83000"/>
              </a:lnSpc>
              <a:defRPr lang="en-US" sz="6800" b="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Subtitle 2"/>
          <p:cNvSpPr>
            <a:spLocks noGrp="1"/>
          </p:cNvSpPr>
          <p:nvPr>
            <p:ph type="subTitle" idx="1"/>
          </p:nvPr>
        </p:nvSpPr>
        <p:spPr>
          <a:xfrm>
            <a:off x="1629101" y="4682062"/>
            <a:ext cx="8936846" cy="457201"/>
          </a:xfrm>
        </p:spPr>
        <p:txBody>
          <a:bodyPr>
            <a:normAutofit/>
          </a:bodyPr>
          <a:lstStyle>
            <a:lvl1pPr marL="0" indent="0" algn="ctr">
              <a:spcBef>
                <a:spcPts val="0"/>
              </a:spcBef>
              <a:buNone/>
              <a:defRPr sz="1800" spc="80" baseline="0">
                <a:solidFill>
                  <a:schemeClr val="tx1">
                    <a:lumMod val="95000"/>
                    <a:lumOff val="5000"/>
                  </a:schemeClr>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0" name="Date Placeholder 19"/>
          <p:cNvSpPr>
            <a:spLocks noGrp="1"/>
          </p:cNvSpPr>
          <p:nvPr>
            <p:ph type="dt" sz="half" idx="10"/>
          </p:nvPr>
        </p:nvSpPr>
        <p:spPr>
          <a:xfrm>
            <a:off x="5318760" y="1341256"/>
            <a:ext cx="1554480" cy="485546"/>
          </a:xfrm>
        </p:spPr>
        <p:txBody>
          <a:bodyPr/>
          <a:lstStyle>
            <a:lvl1pPr algn="ctr">
              <a:defRPr sz="1300" spc="0" baseline="0">
                <a:solidFill>
                  <a:srgbClr val="FFFFFF"/>
                </a:solidFill>
                <a:latin typeface="+mn-lt"/>
              </a:defRPr>
            </a:lvl1pPr>
          </a:lstStyle>
          <a:p>
            <a:fld id="{EA0C0817-A112-4847-8014-A94B7D2A4EA3}" type="datetime1">
              <a:rPr lang="en-US" smtClean="0"/>
              <a:t>12/5/2020</a:t>
            </a:fld>
            <a:endParaRPr lang="en-US" dirty="0"/>
          </a:p>
        </p:txBody>
      </p:sp>
      <p:sp>
        <p:nvSpPr>
          <p:cNvPr id="21" name="Footer Placeholder 20"/>
          <p:cNvSpPr>
            <a:spLocks noGrp="1"/>
          </p:cNvSpPr>
          <p:nvPr>
            <p:ph type="ftr" sz="quarter" idx="11"/>
          </p:nvPr>
        </p:nvSpPr>
        <p:spPr>
          <a:xfrm>
            <a:off x="1629100" y="5177408"/>
            <a:ext cx="5730295" cy="228600"/>
          </a:xfrm>
        </p:spPr>
        <p:txBody>
          <a:bodyPr/>
          <a:lstStyle>
            <a:lvl1pPr algn="l">
              <a:defRPr>
                <a:solidFill>
                  <a:schemeClr val="tx1">
                    <a:lumMod val="85000"/>
                    <a:lumOff val="15000"/>
                  </a:schemeClr>
                </a:solidFill>
              </a:defRPr>
            </a:lvl1pPr>
          </a:lstStyle>
          <a:p>
            <a:endParaRPr lang="en-US" dirty="0"/>
          </a:p>
        </p:txBody>
      </p:sp>
      <p:sp>
        <p:nvSpPr>
          <p:cNvPr id="22" name="Slide Number Placeholder 21"/>
          <p:cNvSpPr>
            <a:spLocks noGrp="1"/>
          </p:cNvSpPr>
          <p:nvPr>
            <p:ph type="sldNum" sz="quarter" idx="12"/>
          </p:nvPr>
        </p:nvSpPr>
        <p:spPr>
          <a:xfrm>
            <a:off x="8606920" y="5177408"/>
            <a:ext cx="1955980"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41477701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17994-71F4-4935-B292-F2859C53F97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8EAFB823-6311-4D90-A8D3-DFDFDB67865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DF3FBD7B-82E9-468B-A0EF-38C3FD30FD6B}"/>
              </a:ext>
            </a:extLst>
          </p:cNvPr>
          <p:cNvSpPr>
            <a:spLocks noGrp="1"/>
          </p:cNvSpPr>
          <p:nvPr>
            <p:ph type="dt" sz="half" idx="10"/>
          </p:nvPr>
        </p:nvSpPr>
        <p:spPr/>
        <p:txBody>
          <a:bodyPr/>
          <a:lstStyle/>
          <a:p>
            <a:fld id="{91A6B45A-E3FC-43DB-86C0-291DC8C8929B}" type="datetimeFigureOut">
              <a:rPr lang="en-IN" smtClean="0"/>
              <a:t>05-12-2020</a:t>
            </a:fld>
            <a:endParaRPr lang="en-IN"/>
          </a:p>
        </p:txBody>
      </p:sp>
      <p:sp>
        <p:nvSpPr>
          <p:cNvPr id="5" name="Footer Placeholder 4">
            <a:extLst>
              <a:ext uri="{FF2B5EF4-FFF2-40B4-BE49-F238E27FC236}">
                <a16:creationId xmlns:a16="http://schemas.microsoft.com/office/drawing/2014/main" id="{684495B1-6CC6-4156-BEC7-20384C0B82C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146B342-AB83-4737-BFC9-A1DC8FDEBE34}"/>
              </a:ext>
            </a:extLst>
          </p:cNvPr>
          <p:cNvSpPr>
            <a:spLocks noGrp="1"/>
          </p:cNvSpPr>
          <p:nvPr>
            <p:ph type="sldNum" sz="quarter" idx="12"/>
          </p:nvPr>
        </p:nvSpPr>
        <p:spPr/>
        <p:txBody>
          <a:bodyPr/>
          <a:lstStyle/>
          <a:p>
            <a:fld id="{78FDD7B0-4CC4-42DE-B7D5-9FEC51BE1C32}" type="slidenum">
              <a:rPr lang="en-IN" smtClean="0"/>
              <a:t>‹#›</a:t>
            </a:fld>
            <a:endParaRPr lang="en-IN"/>
          </a:p>
        </p:txBody>
      </p:sp>
    </p:spTree>
    <p:extLst>
      <p:ext uri="{BB962C8B-B14F-4D97-AF65-F5344CB8AC3E}">
        <p14:creationId xmlns:p14="http://schemas.microsoft.com/office/powerpoint/2010/main" val="20897262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D0E523-468E-485E-88C0-BAF5159F5037}"/>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93857783-8C4C-4141-BCF1-8E935B2F21F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B2F30C6-61D8-47D6-A464-CDD048015E62}"/>
              </a:ext>
            </a:extLst>
          </p:cNvPr>
          <p:cNvSpPr>
            <a:spLocks noGrp="1"/>
          </p:cNvSpPr>
          <p:nvPr>
            <p:ph type="dt" sz="half" idx="10"/>
          </p:nvPr>
        </p:nvSpPr>
        <p:spPr/>
        <p:txBody>
          <a:bodyPr/>
          <a:lstStyle/>
          <a:p>
            <a:fld id="{91A6B45A-E3FC-43DB-86C0-291DC8C8929B}" type="datetimeFigureOut">
              <a:rPr lang="en-IN" smtClean="0"/>
              <a:t>05-12-2020</a:t>
            </a:fld>
            <a:endParaRPr lang="en-IN"/>
          </a:p>
        </p:txBody>
      </p:sp>
      <p:sp>
        <p:nvSpPr>
          <p:cNvPr id="5" name="Footer Placeholder 4">
            <a:extLst>
              <a:ext uri="{FF2B5EF4-FFF2-40B4-BE49-F238E27FC236}">
                <a16:creationId xmlns:a16="http://schemas.microsoft.com/office/drawing/2014/main" id="{A498F5D6-F682-4F39-B432-F4A3DA5878D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96E2ECB-8B20-4B52-A18F-EB8E7AD8FB24}"/>
              </a:ext>
            </a:extLst>
          </p:cNvPr>
          <p:cNvSpPr>
            <a:spLocks noGrp="1"/>
          </p:cNvSpPr>
          <p:nvPr>
            <p:ph type="sldNum" sz="quarter" idx="12"/>
          </p:nvPr>
        </p:nvSpPr>
        <p:spPr/>
        <p:txBody>
          <a:bodyPr/>
          <a:lstStyle/>
          <a:p>
            <a:fld id="{78FDD7B0-4CC4-42DE-B7D5-9FEC51BE1C32}" type="slidenum">
              <a:rPr lang="en-IN" smtClean="0"/>
              <a:t>‹#›</a:t>
            </a:fld>
            <a:endParaRPr lang="en-IN"/>
          </a:p>
        </p:txBody>
      </p:sp>
    </p:spTree>
    <p:extLst>
      <p:ext uri="{BB962C8B-B14F-4D97-AF65-F5344CB8AC3E}">
        <p14:creationId xmlns:p14="http://schemas.microsoft.com/office/powerpoint/2010/main" val="420329088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9FA5AD-7FDD-4ECF-B5AC-27A267B37D9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CB35BC07-0B38-4ABD-ADF7-D7742615BB6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67DA540-7E71-414C-A293-F7D7570F0DD2}"/>
              </a:ext>
            </a:extLst>
          </p:cNvPr>
          <p:cNvSpPr>
            <a:spLocks noGrp="1"/>
          </p:cNvSpPr>
          <p:nvPr>
            <p:ph type="dt" sz="half" idx="10"/>
          </p:nvPr>
        </p:nvSpPr>
        <p:spPr/>
        <p:txBody>
          <a:bodyPr/>
          <a:lstStyle/>
          <a:p>
            <a:fld id="{91A6B45A-E3FC-43DB-86C0-291DC8C8929B}" type="datetimeFigureOut">
              <a:rPr lang="en-IN" smtClean="0"/>
              <a:t>05-12-2020</a:t>
            </a:fld>
            <a:endParaRPr lang="en-IN"/>
          </a:p>
        </p:txBody>
      </p:sp>
      <p:sp>
        <p:nvSpPr>
          <p:cNvPr id="5" name="Footer Placeholder 4">
            <a:extLst>
              <a:ext uri="{FF2B5EF4-FFF2-40B4-BE49-F238E27FC236}">
                <a16:creationId xmlns:a16="http://schemas.microsoft.com/office/drawing/2014/main" id="{F64B894F-0A2F-4792-8989-92F6F0DA47D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41069AB-36DF-4A89-87D9-D56BFB820BA9}"/>
              </a:ext>
            </a:extLst>
          </p:cNvPr>
          <p:cNvSpPr>
            <a:spLocks noGrp="1"/>
          </p:cNvSpPr>
          <p:nvPr>
            <p:ph type="sldNum" sz="quarter" idx="12"/>
          </p:nvPr>
        </p:nvSpPr>
        <p:spPr/>
        <p:txBody>
          <a:bodyPr/>
          <a:lstStyle/>
          <a:p>
            <a:fld id="{78FDD7B0-4CC4-42DE-B7D5-9FEC51BE1C32}" type="slidenum">
              <a:rPr lang="en-IN" smtClean="0"/>
              <a:t>‹#›</a:t>
            </a:fld>
            <a:endParaRPr lang="en-IN"/>
          </a:p>
        </p:txBody>
      </p:sp>
    </p:spTree>
    <p:extLst>
      <p:ext uri="{BB962C8B-B14F-4D97-AF65-F5344CB8AC3E}">
        <p14:creationId xmlns:p14="http://schemas.microsoft.com/office/powerpoint/2010/main" val="352176003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6045EF-1038-4A72-9F0F-5C2F96FF6DFC}"/>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04872ADA-8BC0-4CBD-A834-2CFA6EF56A2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1910D938-B23D-4683-97B2-CB0CEEA2E86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A4343798-95C3-470E-9D29-5C5DD5FB50D3}"/>
              </a:ext>
            </a:extLst>
          </p:cNvPr>
          <p:cNvSpPr>
            <a:spLocks noGrp="1"/>
          </p:cNvSpPr>
          <p:nvPr>
            <p:ph type="dt" sz="half" idx="10"/>
          </p:nvPr>
        </p:nvSpPr>
        <p:spPr/>
        <p:txBody>
          <a:bodyPr/>
          <a:lstStyle/>
          <a:p>
            <a:fld id="{91A6B45A-E3FC-43DB-86C0-291DC8C8929B}" type="datetimeFigureOut">
              <a:rPr lang="en-IN" smtClean="0"/>
              <a:t>05-12-2020</a:t>
            </a:fld>
            <a:endParaRPr lang="en-IN"/>
          </a:p>
        </p:txBody>
      </p:sp>
      <p:sp>
        <p:nvSpPr>
          <p:cNvPr id="6" name="Footer Placeholder 5">
            <a:extLst>
              <a:ext uri="{FF2B5EF4-FFF2-40B4-BE49-F238E27FC236}">
                <a16:creationId xmlns:a16="http://schemas.microsoft.com/office/drawing/2014/main" id="{7578E9B8-96E1-4F39-B30C-96E1C60339F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55C9328-4614-468B-A2B6-3A42D1623F5C}"/>
              </a:ext>
            </a:extLst>
          </p:cNvPr>
          <p:cNvSpPr>
            <a:spLocks noGrp="1"/>
          </p:cNvSpPr>
          <p:nvPr>
            <p:ph type="sldNum" sz="quarter" idx="12"/>
          </p:nvPr>
        </p:nvSpPr>
        <p:spPr/>
        <p:txBody>
          <a:bodyPr/>
          <a:lstStyle/>
          <a:p>
            <a:fld id="{78FDD7B0-4CC4-42DE-B7D5-9FEC51BE1C32}" type="slidenum">
              <a:rPr lang="en-IN" smtClean="0"/>
              <a:t>‹#›</a:t>
            </a:fld>
            <a:endParaRPr lang="en-IN"/>
          </a:p>
        </p:txBody>
      </p:sp>
    </p:spTree>
    <p:extLst>
      <p:ext uri="{BB962C8B-B14F-4D97-AF65-F5344CB8AC3E}">
        <p14:creationId xmlns:p14="http://schemas.microsoft.com/office/powerpoint/2010/main" val="319054169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BFE45-0517-4707-985B-85AE8F211E3D}"/>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8B650A39-DBAE-470C-B8C7-585260FA2D2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C3012E7-BCDE-44A8-91A2-F6F8DBA9096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19507AE0-0E6B-4770-A2FF-F0CC3C29D79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9348C87-730F-4E5B-9537-A8A262A715B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B5985F50-9F08-4385-A8C4-99757D3EFA4B}"/>
              </a:ext>
            </a:extLst>
          </p:cNvPr>
          <p:cNvSpPr>
            <a:spLocks noGrp="1"/>
          </p:cNvSpPr>
          <p:nvPr>
            <p:ph type="dt" sz="half" idx="10"/>
          </p:nvPr>
        </p:nvSpPr>
        <p:spPr/>
        <p:txBody>
          <a:bodyPr/>
          <a:lstStyle/>
          <a:p>
            <a:fld id="{91A6B45A-E3FC-43DB-86C0-291DC8C8929B}" type="datetimeFigureOut">
              <a:rPr lang="en-IN" smtClean="0"/>
              <a:t>05-12-2020</a:t>
            </a:fld>
            <a:endParaRPr lang="en-IN"/>
          </a:p>
        </p:txBody>
      </p:sp>
      <p:sp>
        <p:nvSpPr>
          <p:cNvPr id="8" name="Footer Placeholder 7">
            <a:extLst>
              <a:ext uri="{FF2B5EF4-FFF2-40B4-BE49-F238E27FC236}">
                <a16:creationId xmlns:a16="http://schemas.microsoft.com/office/drawing/2014/main" id="{11FE4047-04D9-4DC8-AA1F-4314175F25FB}"/>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4386C81A-EFA9-4C22-917C-BD5A4A721832}"/>
              </a:ext>
            </a:extLst>
          </p:cNvPr>
          <p:cNvSpPr>
            <a:spLocks noGrp="1"/>
          </p:cNvSpPr>
          <p:nvPr>
            <p:ph type="sldNum" sz="quarter" idx="12"/>
          </p:nvPr>
        </p:nvSpPr>
        <p:spPr/>
        <p:txBody>
          <a:bodyPr/>
          <a:lstStyle/>
          <a:p>
            <a:fld id="{78FDD7B0-4CC4-42DE-B7D5-9FEC51BE1C32}" type="slidenum">
              <a:rPr lang="en-IN" smtClean="0"/>
              <a:t>‹#›</a:t>
            </a:fld>
            <a:endParaRPr lang="en-IN"/>
          </a:p>
        </p:txBody>
      </p:sp>
    </p:spTree>
    <p:extLst>
      <p:ext uri="{BB962C8B-B14F-4D97-AF65-F5344CB8AC3E}">
        <p14:creationId xmlns:p14="http://schemas.microsoft.com/office/powerpoint/2010/main" val="348947073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C52C93-046F-4938-AEC6-5526A93C830A}"/>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593AF7D4-692C-44DC-B022-DB1A2D954849}"/>
              </a:ext>
            </a:extLst>
          </p:cNvPr>
          <p:cNvSpPr>
            <a:spLocks noGrp="1"/>
          </p:cNvSpPr>
          <p:nvPr>
            <p:ph type="dt" sz="half" idx="10"/>
          </p:nvPr>
        </p:nvSpPr>
        <p:spPr/>
        <p:txBody>
          <a:bodyPr/>
          <a:lstStyle/>
          <a:p>
            <a:fld id="{91A6B45A-E3FC-43DB-86C0-291DC8C8929B}" type="datetimeFigureOut">
              <a:rPr lang="en-IN" smtClean="0"/>
              <a:t>05-12-2020</a:t>
            </a:fld>
            <a:endParaRPr lang="en-IN"/>
          </a:p>
        </p:txBody>
      </p:sp>
      <p:sp>
        <p:nvSpPr>
          <p:cNvPr id="4" name="Footer Placeholder 3">
            <a:extLst>
              <a:ext uri="{FF2B5EF4-FFF2-40B4-BE49-F238E27FC236}">
                <a16:creationId xmlns:a16="http://schemas.microsoft.com/office/drawing/2014/main" id="{6C81328D-11BC-44A4-9CD0-77D86BA569DD}"/>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D0A80C6B-B5AB-483A-86A3-18886C3AE9EB}"/>
              </a:ext>
            </a:extLst>
          </p:cNvPr>
          <p:cNvSpPr>
            <a:spLocks noGrp="1"/>
          </p:cNvSpPr>
          <p:nvPr>
            <p:ph type="sldNum" sz="quarter" idx="12"/>
          </p:nvPr>
        </p:nvSpPr>
        <p:spPr/>
        <p:txBody>
          <a:bodyPr/>
          <a:lstStyle/>
          <a:p>
            <a:fld id="{78FDD7B0-4CC4-42DE-B7D5-9FEC51BE1C32}" type="slidenum">
              <a:rPr lang="en-IN" smtClean="0"/>
              <a:t>‹#›</a:t>
            </a:fld>
            <a:endParaRPr lang="en-IN"/>
          </a:p>
        </p:txBody>
      </p:sp>
    </p:spTree>
    <p:extLst>
      <p:ext uri="{BB962C8B-B14F-4D97-AF65-F5344CB8AC3E}">
        <p14:creationId xmlns:p14="http://schemas.microsoft.com/office/powerpoint/2010/main" val="125633309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081D27D-1D83-4285-8272-16F13935471A}"/>
              </a:ext>
            </a:extLst>
          </p:cNvPr>
          <p:cNvSpPr>
            <a:spLocks noGrp="1"/>
          </p:cNvSpPr>
          <p:nvPr>
            <p:ph type="dt" sz="half" idx="10"/>
          </p:nvPr>
        </p:nvSpPr>
        <p:spPr/>
        <p:txBody>
          <a:bodyPr/>
          <a:lstStyle/>
          <a:p>
            <a:fld id="{91A6B45A-E3FC-43DB-86C0-291DC8C8929B}" type="datetimeFigureOut">
              <a:rPr lang="en-IN" smtClean="0"/>
              <a:t>05-12-2020</a:t>
            </a:fld>
            <a:endParaRPr lang="en-IN"/>
          </a:p>
        </p:txBody>
      </p:sp>
      <p:sp>
        <p:nvSpPr>
          <p:cNvPr id="3" name="Footer Placeholder 2">
            <a:extLst>
              <a:ext uri="{FF2B5EF4-FFF2-40B4-BE49-F238E27FC236}">
                <a16:creationId xmlns:a16="http://schemas.microsoft.com/office/drawing/2014/main" id="{D49A658A-F228-4F57-B773-A068B8D480A9}"/>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11371ADB-0E87-4708-A228-2F929CBCB054}"/>
              </a:ext>
            </a:extLst>
          </p:cNvPr>
          <p:cNvSpPr>
            <a:spLocks noGrp="1"/>
          </p:cNvSpPr>
          <p:nvPr>
            <p:ph type="sldNum" sz="quarter" idx="12"/>
          </p:nvPr>
        </p:nvSpPr>
        <p:spPr/>
        <p:txBody>
          <a:bodyPr/>
          <a:lstStyle/>
          <a:p>
            <a:fld id="{78FDD7B0-4CC4-42DE-B7D5-9FEC51BE1C32}" type="slidenum">
              <a:rPr lang="en-IN" smtClean="0"/>
              <a:t>‹#›</a:t>
            </a:fld>
            <a:endParaRPr lang="en-IN"/>
          </a:p>
        </p:txBody>
      </p:sp>
    </p:spTree>
    <p:extLst>
      <p:ext uri="{BB962C8B-B14F-4D97-AF65-F5344CB8AC3E}">
        <p14:creationId xmlns:p14="http://schemas.microsoft.com/office/powerpoint/2010/main" val="343543379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0F300C-7AF7-48B1-A980-EB3369A1542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CD8EADDC-E187-474B-8295-64858F8EBB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C89D1499-B0E7-484B-AE51-638B69DF9E3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5ED9D2B-6BFD-4E40-8DE8-6E3C13298F73}"/>
              </a:ext>
            </a:extLst>
          </p:cNvPr>
          <p:cNvSpPr>
            <a:spLocks noGrp="1"/>
          </p:cNvSpPr>
          <p:nvPr>
            <p:ph type="dt" sz="half" idx="10"/>
          </p:nvPr>
        </p:nvSpPr>
        <p:spPr/>
        <p:txBody>
          <a:bodyPr/>
          <a:lstStyle/>
          <a:p>
            <a:fld id="{91A6B45A-E3FC-43DB-86C0-291DC8C8929B}" type="datetimeFigureOut">
              <a:rPr lang="en-IN" smtClean="0"/>
              <a:t>05-12-2020</a:t>
            </a:fld>
            <a:endParaRPr lang="en-IN"/>
          </a:p>
        </p:txBody>
      </p:sp>
      <p:sp>
        <p:nvSpPr>
          <p:cNvPr id="6" name="Footer Placeholder 5">
            <a:extLst>
              <a:ext uri="{FF2B5EF4-FFF2-40B4-BE49-F238E27FC236}">
                <a16:creationId xmlns:a16="http://schemas.microsoft.com/office/drawing/2014/main" id="{AEF63B8E-E7AB-49FD-9ADD-012292BCAD67}"/>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75BD5A5-F295-40EE-9D96-632CF8D301A6}"/>
              </a:ext>
            </a:extLst>
          </p:cNvPr>
          <p:cNvSpPr>
            <a:spLocks noGrp="1"/>
          </p:cNvSpPr>
          <p:nvPr>
            <p:ph type="sldNum" sz="quarter" idx="12"/>
          </p:nvPr>
        </p:nvSpPr>
        <p:spPr/>
        <p:txBody>
          <a:bodyPr/>
          <a:lstStyle/>
          <a:p>
            <a:fld id="{78FDD7B0-4CC4-42DE-B7D5-9FEC51BE1C32}" type="slidenum">
              <a:rPr lang="en-IN" smtClean="0"/>
              <a:t>‹#›</a:t>
            </a:fld>
            <a:endParaRPr lang="en-IN"/>
          </a:p>
        </p:txBody>
      </p:sp>
    </p:spTree>
    <p:extLst>
      <p:ext uri="{BB962C8B-B14F-4D97-AF65-F5344CB8AC3E}">
        <p14:creationId xmlns:p14="http://schemas.microsoft.com/office/powerpoint/2010/main" val="111036922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8764C3-F9F7-4865-A537-757D40D4CA2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8DAAE3D2-FF03-4A14-96F5-C216805DE60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9BF3C825-2917-4635-B0E6-B6FC66F937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BADE797-FD41-422E-8195-71B311341F39}"/>
              </a:ext>
            </a:extLst>
          </p:cNvPr>
          <p:cNvSpPr>
            <a:spLocks noGrp="1"/>
          </p:cNvSpPr>
          <p:nvPr>
            <p:ph type="dt" sz="half" idx="10"/>
          </p:nvPr>
        </p:nvSpPr>
        <p:spPr/>
        <p:txBody>
          <a:bodyPr/>
          <a:lstStyle/>
          <a:p>
            <a:fld id="{91A6B45A-E3FC-43DB-86C0-291DC8C8929B}" type="datetimeFigureOut">
              <a:rPr lang="en-IN" smtClean="0"/>
              <a:t>05-12-2020</a:t>
            </a:fld>
            <a:endParaRPr lang="en-IN"/>
          </a:p>
        </p:txBody>
      </p:sp>
      <p:sp>
        <p:nvSpPr>
          <p:cNvPr id="6" name="Footer Placeholder 5">
            <a:extLst>
              <a:ext uri="{FF2B5EF4-FFF2-40B4-BE49-F238E27FC236}">
                <a16:creationId xmlns:a16="http://schemas.microsoft.com/office/drawing/2014/main" id="{066FB66D-C9BB-4F97-889D-D052B95C281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333BFDE-88E9-48B4-B8F8-E0827FBDD523}"/>
              </a:ext>
            </a:extLst>
          </p:cNvPr>
          <p:cNvSpPr>
            <a:spLocks noGrp="1"/>
          </p:cNvSpPr>
          <p:nvPr>
            <p:ph type="sldNum" sz="quarter" idx="12"/>
          </p:nvPr>
        </p:nvSpPr>
        <p:spPr/>
        <p:txBody>
          <a:bodyPr/>
          <a:lstStyle/>
          <a:p>
            <a:fld id="{78FDD7B0-4CC4-42DE-B7D5-9FEC51BE1C32}" type="slidenum">
              <a:rPr lang="en-IN" smtClean="0"/>
              <a:t>‹#›</a:t>
            </a:fld>
            <a:endParaRPr lang="en-IN"/>
          </a:p>
        </p:txBody>
      </p:sp>
    </p:spTree>
    <p:extLst>
      <p:ext uri="{BB962C8B-B14F-4D97-AF65-F5344CB8AC3E}">
        <p14:creationId xmlns:p14="http://schemas.microsoft.com/office/powerpoint/2010/main" val="37465967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41994-DA4C-47BD-83D5-57132E3E57C8}"/>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96A5DA73-803D-45EF-9E4A-69F2E7C6153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BA1B7B3-C8DE-4562-8240-7BE04E1184FA}"/>
              </a:ext>
            </a:extLst>
          </p:cNvPr>
          <p:cNvSpPr>
            <a:spLocks noGrp="1"/>
          </p:cNvSpPr>
          <p:nvPr>
            <p:ph type="dt" sz="half" idx="10"/>
          </p:nvPr>
        </p:nvSpPr>
        <p:spPr/>
        <p:txBody>
          <a:bodyPr/>
          <a:lstStyle/>
          <a:p>
            <a:fld id="{91A6B45A-E3FC-43DB-86C0-291DC8C8929B}" type="datetimeFigureOut">
              <a:rPr lang="en-IN" smtClean="0"/>
              <a:t>05-12-2020</a:t>
            </a:fld>
            <a:endParaRPr lang="en-IN"/>
          </a:p>
        </p:txBody>
      </p:sp>
      <p:sp>
        <p:nvSpPr>
          <p:cNvPr id="5" name="Footer Placeholder 4">
            <a:extLst>
              <a:ext uri="{FF2B5EF4-FFF2-40B4-BE49-F238E27FC236}">
                <a16:creationId xmlns:a16="http://schemas.microsoft.com/office/drawing/2014/main" id="{F5F8B2E8-3E0E-4E94-9A17-9881913180A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1FEFA58-621E-44B3-A8CB-7297E1330434}"/>
              </a:ext>
            </a:extLst>
          </p:cNvPr>
          <p:cNvSpPr>
            <a:spLocks noGrp="1"/>
          </p:cNvSpPr>
          <p:nvPr>
            <p:ph type="sldNum" sz="quarter" idx="12"/>
          </p:nvPr>
        </p:nvSpPr>
        <p:spPr/>
        <p:txBody>
          <a:bodyPr/>
          <a:lstStyle/>
          <a:p>
            <a:fld id="{78FDD7B0-4CC4-42DE-B7D5-9FEC51BE1C32}" type="slidenum">
              <a:rPr lang="en-IN" smtClean="0"/>
              <a:t>‹#›</a:t>
            </a:fld>
            <a:endParaRPr lang="en-IN"/>
          </a:p>
        </p:txBody>
      </p:sp>
    </p:spTree>
    <p:extLst>
      <p:ext uri="{BB962C8B-B14F-4D97-AF65-F5344CB8AC3E}">
        <p14:creationId xmlns:p14="http://schemas.microsoft.com/office/powerpoint/2010/main" val="26692572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32B432-ACDA-4023-A761-2BAB76577B62}" type="datetime1">
              <a:rPr lang="en-US" smtClean="0"/>
              <a:t>12/5/2020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15370879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845BD5E-F69B-4035-B760-E64C73F2D35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A8A4FCB2-9895-43B6-B53C-32914314E48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314C9A2-4A85-4AF2-B787-1612B75FF560}"/>
              </a:ext>
            </a:extLst>
          </p:cNvPr>
          <p:cNvSpPr>
            <a:spLocks noGrp="1"/>
          </p:cNvSpPr>
          <p:nvPr>
            <p:ph type="dt" sz="half" idx="10"/>
          </p:nvPr>
        </p:nvSpPr>
        <p:spPr/>
        <p:txBody>
          <a:bodyPr/>
          <a:lstStyle/>
          <a:p>
            <a:fld id="{91A6B45A-E3FC-43DB-86C0-291DC8C8929B}" type="datetimeFigureOut">
              <a:rPr lang="en-IN" smtClean="0"/>
              <a:t>05-12-2020</a:t>
            </a:fld>
            <a:endParaRPr lang="en-IN"/>
          </a:p>
        </p:txBody>
      </p:sp>
      <p:sp>
        <p:nvSpPr>
          <p:cNvPr id="5" name="Footer Placeholder 4">
            <a:extLst>
              <a:ext uri="{FF2B5EF4-FFF2-40B4-BE49-F238E27FC236}">
                <a16:creationId xmlns:a16="http://schemas.microsoft.com/office/drawing/2014/main" id="{F160D9F1-2B4C-419F-BB57-C2B68BA426C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7CADF10-D0C0-47D4-85B8-1D128135EBF1}"/>
              </a:ext>
            </a:extLst>
          </p:cNvPr>
          <p:cNvSpPr>
            <a:spLocks noGrp="1"/>
          </p:cNvSpPr>
          <p:nvPr>
            <p:ph type="sldNum" sz="quarter" idx="12"/>
          </p:nvPr>
        </p:nvSpPr>
        <p:spPr/>
        <p:txBody>
          <a:bodyPr/>
          <a:lstStyle/>
          <a:p>
            <a:fld id="{78FDD7B0-4CC4-42DE-B7D5-9FEC51BE1C32}" type="slidenum">
              <a:rPr lang="en-IN" smtClean="0"/>
              <a:t>‹#›</a:t>
            </a:fld>
            <a:endParaRPr lang="en-IN"/>
          </a:p>
        </p:txBody>
      </p:sp>
    </p:spTree>
    <p:extLst>
      <p:ext uri="{BB962C8B-B14F-4D97-AF65-F5344CB8AC3E}">
        <p14:creationId xmlns:p14="http://schemas.microsoft.com/office/powerpoint/2010/main" val="39495803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A4A1889-E37C-4EC3-9E41-9DAD221CF389}"/>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23" name="Rectangle 22"/>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29156" y="2275165"/>
            <a:ext cx="8933688" cy="2406895"/>
          </a:xfrm>
        </p:spPr>
        <p:txBody>
          <a:bodyPr anchor="ctr">
            <a:normAutofit/>
          </a:bodyPr>
          <a:lstStyle>
            <a:lvl1pPr algn="ctr">
              <a:lnSpc>
                <a:spcPct val="83000"/>
              </a:lnSpc>
              <a:defRPr lang="en-US" sz="680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grpSp>
        <p:nvGrpSpPr>
          <p:cNvPr id="16" name="Group 15">
            <a:extLst>
              <a:ext uri="{FF2B5EF4-FFF2-40B4-BE49-F238E27FC236}">
                <a16:creationId xmlns:a16="http://schemas.microsoft.com/office/drawing/2014/main" id="{1683EB04-C23E-490C-A1A6-030CF79D23C8}"/>
              </a:ext>
            </a:extLst>
          </p:cNvPr>
          <p:cNvGrpSpPr/>
          <p:nvPr/>
        </p:nvGrpSpPr>
        <p:grpSpPr>
          <a:xfrm>
            <a:off x="5250180" y="1267730"/>
            <a:ext cx="1691640" cy="615934"/>
            <a:chOff x="5250180" y="1267730"/>
            <a:chExt cx="1691640" cy="615934"/>
          </a:xfrm>
        </p:grpSpPr>
        <p:cxnSp>
          <p:nvCxnSpPr>
            <p:cNvPr id="17" name="Straight Connector 16">
              <a:extLst>
                <a:ext uri="{FF2B5EF4-FFF2-40B4-BE49-F238E27FC236}">
                  <a16:creationId xmlns:a16="http://schemas.microsoft.com/office/drawing/2014/main" id="{F8A84C03-E1CA-4A4E-81D6-9BB0C335B7A0}"/>
                </a:ext>
              </a:extLst>
            </p:cNvPr>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A26FB5A-D5D1-4DAB-AC43-7F51A7F2D197}"/>
                </a:ext>
              </a:extLst>
            </p:cNvPr>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9303F14-E560-4C02-94F4-B4695FE26813}"/>
                </a:ext>
              </a:extLst>
            </p:cNvPr>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3" name="Text Placeholder 2"/>
          <p:cNvSpPr>
            <a:spLocks noGrp="1"/>
          </p:cNvSpPr>
          <p:nvPr>
            <p:ph type="body" idx="1"/>
          </p:nvPr>
        </p:nvSpPr>
        <p:spPr>
          <a:xfrm>
            <a:off x="1629156" y="4682062"/>
            <a:ext cx="8939784" cy="457200"/>
          </a:xfrm>
        </p:spPr>
        <p:txBody>
          <a:bodyPr anchor="t">
            <a:normAutofit/>
          </a:bodyPr>
          <a:lstStyle>
            <a:lvl1pPr marL="0" indent="0" algn="ctr">
              <a:buNone/>
              <a:tabLst>
                <a:tab pos="2633663" algn="l"/>
              </a:tabLst>
              <a:defRPr sz="1800">
                <a:solidFill>
                  <a:schemeClr val="tx1">
                    <a:lumMod val="95000"/>
                    <a:lumOff val="5000"/>
                  </a:schemeClr>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318760" y="1344502"/>
            <a:ext cx="1554480" cy="498781"/>
          </a:xfrm>
        </p:spPr>
        <p:txBody>
          <a:bodyPr/>
          <a:lstStyle>
            <a:lvl1pPr algn="ctr">
              <a:defRPr lang="en-US" sz="1300" kern="1200" spc="0" baseline="0">
                <a:solidFill>
                  <a:srgbClr val="FFFFFF"/>
                </a:solidFill>
                <a:latin typeface="+mn-lt"/>
                <a:ea typeface="+mn-ea"/>
                <a:cs typeface="+mn-cs"/>
              </a:defRPr>
            </a:lvl1pPr>
          </a:lstStyle>
          <a:p>
            <a:fld id="{D9C646AA-F36E-4540-911D-FFFC0A0EF24A}" type="datetime1">
              <a:rPr lang="en-US" smtClean="0"/>
              <a:t>12/5/2020</a:t>
            </a:fld>
            <a:endParaRPr lang="en-US" dirty="0"/>
          </a:p>
        </p:txBody>
      </p:sp>
      <p:sp>
        <p:nvSpPr>
          <p:cNvPr id="5" name="Footer Placeholder 4"/>
          <p:cNvSpPr>
            <a:spLocks noGrp="1"/>
          </p:cNvSpPr>
          <p:nvPr>
            <p:ph type="ftr" sz="quarter" idx="11"/>
          </p:nvPr>
        </p:nvSpPr>
        <p:spPr>
          <a:xfrm>
            <a:off x="1629157" y="5177408"/>
            <a:ext cx="5660134" cy="228600"/>
          </a:xfrm>
        </p:spPr>
        <p:txBody>
          <a:bodyPr/>
          <a:lstStyle>
            <a:lvl1pPr algn="l">
              <a:defRPr>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12"/>
          </p:nvPr>
        </p:nvSpPr>
        <p:spPr>
          <a:xfrm>
            <a:off x="8604504" y="5177408"/>
            <a:ext cx="1958339"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6060714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680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6176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9186D26-FA5F-4637-B602-B7C2DC34CFD4}" type="datetime1">
              <a:rPr lang="en-US" smtClean="0"/>
              <a:t>12/5/2020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7446721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9848" y="2074334"/>
            <a:ext cx="4663440" cy="640080"/>
          </a:xfrm>
        </p:spPr>
        <p:txBody>
          <a:bodyPr anchor="ctr">
            <a:normAutofit/>
          </a:bodyPr>
          <a:lstStyle>
            <a:lvl1pPr marL="0" indent="0" algn="l">
              <a:spcBef>
                <a:spcPts val="0"/>
              </a:spcBef>
              <a:buNone/>
              <a:defRPr sz="1900" b="1" i="0">
                <a:solidFill>
                  <a:schemeClr val="tx1"/>
                </a:solidFill>
                <a:latin typeface="+mn-lt"/>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92472"/>
            <a:ext cx="4663440" cy="3163825"/>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58712" y="2074334"/>
            <a:ext cx="4663440" cy="640080"/>
          </a:xfrm>
        </p:spPr>
        <p:txBody>
          <a:bodyPr anchor="ctr">
            <a:normAutofit/>
          </a:bodyPr>
          <a:lstStyle>
            <a:lvl1pPr marL="0" indent="0" algn="l">
              <a:spcBef>
                <a:spcPts val="0"/>
              </a:spcBef>
              <a:buNone/>
              <a:defRPr sz="1900" b="1">
                <a:solidFill>
                  <a:schemeClr val="tx1"/>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58712" y="2792471"/>
            <a:ext cx="4663440" cy="3164509"/>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A7F15D8-96D1-4781-BC50-CA8A088B2FE4}" type="datetime1">
              <a:rPr lang="en-US" smtClean="0"/>
              <a:t>12/5/2020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9299607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9A96C99-B8F8-4528-BD05-0E16E943DC09}" type="datetime1">
              <a:rPr lang="en-US" smtClean="0"/>
              <a:t>12/5/2020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6674131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636942-C211-4B28-8DBD-C953E00AF71B}" type="datetime1">
              <a:rPr lang="en-US" smtClean="0"/>
              <a:t>12/5/2020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9072471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5E1BBF9-8BEF-4353-BA68-30AAF9EBD8D8}"/>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5B941C21-2A5D-4912-AB06-1BB0C0EB6AE1}"/>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58200" y="607392"/>
            <a:ext cx="3161963" cy="1645920"/>
          </a:xfrm>
        </p:spPr>
        <p:txBody>
          <a:bodyPr anchor="b">
            <a:normAutofit/>
          </a:bodyPr>
          <a:lstStyle>
            <a:lvl1pPr algn="l" defTabSz="914400" rtl="0" eaLnBrk="1" latinLnBrk="0" hangingPunct="1">
              <a:lnSpc>
                <a:spcPct val="100000"/>
              </a:lnSpc>
              <a:spcBef>
                <a:spcPct val="0"/>
              </a:spcBef>
              <a:buNone/>
              <a:defRPr lang="en-US" sz="3200" b="0" kern="1200" cap="none" spc="0" baseline="0" dirty="0">
                <a:solidFill>
                  <a:schemeClr val="tx1"/>
                </a:solidFill>
                <a:effectLst/>
                <a:latin typeface="+mj-lt"/>
                <a:ea typeface="+mn-ea"/>
                <a:cs typeface="+mn-cs"/>
              </a:defRPr>
            </a:lvl1pPr>
          </a:lstStyle>
          <a:p>
            <a:r>
              <a:rPr lang="en-US"/>
              <a:t>Click to edit Master title style</a:t>
            </a:r>
            <a:endParaRPr lang="en-US" dirty="0"/>
          </a:p>
        </p:txBody>
      </p:sp>
      <p:sp>
        <p:nvSpPr>
          <p:cNvPr id="3" name="Content Placeholder 2"/>
          <p:cNvSpPr>
            <a:spLocks noGrp="1"/>
          </p:cNvSpPr>
          <p:nvPr>
            <p:ph idx="1"/>
          </p:nvPr>
        </p:nvSpPr>
        <p:spPr>
          <a:xfrm>
            <a:off x="685800" y="609600"/>
            <a:ext cx="6858000" cy="5334000"/>
          </a:xfrm>
        </p:spPr>
        <p:txBody>
          <a:bodyPr/>
          <a:lstStyle>
            <a:lvl1pPr>
              <a:defRPr sz="19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58200" y="2336800"/>
            <a:ext cx="3161963" cy="3606800"/>
          </a:xfrm>
        </p:spPr>
        <p:txBody>
          <a:bodyPr>
            <a:normAutofit/>
          </a:bodyPr>
          <a:lstStyle>
            <a:lvl1pPr marL="0" indent="0">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a:xfrm>
            <a:off x="5588000" y="6035040"/>
            <a:ext cx="1955800" cy="365760"/>
          </a:xfrm>
        </p:spPr>
        <p:txBody>
          <a:bodyPr/>
          <a:lstStyle>
            <a:lvl1pPr>
              <a:defRPr>
                <a:solidFill>
                  <a:schemeClr val="tx1">
                    <a:lumMod val="85000"/>
                    <a:lumOff val="15000"/>
                  </a:schemeClr>
                </a:solidFill>
              </a:defRPr>
            </a:lvl1pPr>
          </a:lstStyle>
          <a:p>
            <a:fld id="{7E8D12A6-918A-48BD-8CB9-CA713993B0EA}" type="datetime1">
              <a:rPr lang="en-US" smtClean="0"/>
              <a:t>12/5/2020</a:t>
            </a:fld>
            <a:endParaRPr lang="en-US" dirty="0"/>
          </a:p>
        </p:txBody>
      </p:sp>
      <p:sp>
        <p:nvSpPr>
          <p:cNvPr id="9" name="Footer Placeholder 8"/>
          <p:cNvSpPr>
            <a:spLocks noGrp="1"/>
          </p:cNvSpPr>
          <p:nvPr>
            <p:ph type="ftr" sz="quarter" idx="11"/>
          </p:nvPr>
        </p:nvSpPr>
        <p:spPr>
          <a:xfrm>
            <a:off x="685801" y="6035040"/>
            <a:ext cx="4584700" cy="365760"/>
          </a:xfrm>
        </p:spPr>
        <p:txBody>
          <a:bodyPr/>
          <a:lstStyle>
            <a:lvl1pPr algn="l">
              <a:defRPr/>
            </a:lvl1pPr>
          </a:lstStyle>
          <a:p>
            <a:endParaRPr lang="en-US" dirty="0"/>
          </a:p>
        </p:txBody>
      </p:sp>
      <p:sp>
        <p:nvSpPr>
          <p:cNvPr id="11" name="Slide Number Placeholder 10"/>
          <p:cNvSpPr>
            <a:spLocks noGrp="1"/>
          </p:cNvSpPr>
          <p:nvPr>
            <p:ph type="sldNum" sz="quarter" idx="12"/>
          </p:nvPr>
        </p:nvSpPr>
        <p:spPr>
          <a:xfrm>
            <a:off x="10396728" y="6035040"/>
            <a:ext cx="1223435" cy="36576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24886021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687CA98-D9C7-497F-A1DA-7D22F8753BCE}"/>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228599" y="237744"/>
            <a:ext cx="7696201" cy="6382512"/>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5" name="Date Placeholder 4"/>
          <p:cNvSpPr>
            <a:spLocks noGrp="1"/>
          </p:cNvSpPr>
          <p:nvPr>
            <p:ph type="dt" sz="half" idx="10"/>
          </p:nvPr>
        </p:nvSpPr>
        <p:spPr>
          <a:xfrm>
            <a:off x="5662337" y="6035040"/>
            <a:ext cx="2071963" cy="365760"/>
          </a:xfrm>
        </p:spPr>
        <p:txBody>
          <a:bodyPr/>
          <a:lstStyle>
            <a:lvl1pPr>
              <a:defRPr b="1">
                <a:solidFill>
                  <a:srgbClr val="FFFFFF"/>
                </a:solidFill>
                <a:effectLst>
                  <a:outerShdw blurRad="19050" dist="6350" dir="2700000" algn="tl" rotWithShape="0">
                    <a:prstClr val="black">
                      <a:alpha val="40000"/>
                    </a:prstClr>
                  </a:outerShdw>
                </a:effectLst>
              </a:defRPr>
            </a:lvl1pPr>
          </a:lstStyle>
          <a:p>
            <a:fld id="{E778CE86-875F-4587-BCF6-FA054AFC0D53}" type="datetime1">
              <a:rPr lang="en-US" smtClean="0"/>
              <a:pPr/>
              <a:t>12/5/2020</a:t>
            </a:fld>
            <a:endParaRPr lang="en-US" dirty="0"/>
          </a:p>
        </p:txBody>
      </p:sp>
      <p:sp>
        <p:nvSpPr>
          <p:cNvPr id="6" name="Footer Placeholder 5"/>
          <p:cNvSpPr>
            <a:spLocks noGrp="1"/>
          </p:cNvSpPr>
          <p:nvPr>
            <p:ph type="ftr" sz="quarter" idx="11"/>
          </p:nvPr>
        </p:nvSpPr>
        <p:spPr>
          <a:xfrm>
            <a:off x="612648" y="6035040"/>
            <a:ext cx="4588002" cy="365760"/>
          </a:xfrm>
        </p:spPr>
        <p:txBody>
          <a:bodyPr/>
          <a:lstStyle>
            <a:lvl1pPr marL="0" algn="r" defTabSz="914400" rtl="0" eaLnBrk="1" latinLnBrk="0" hangingPunct="1">
              <a:defRPr lang="en-US" sz="1000" b="1" kern="1200" dirty="0">
                <a:solidFill>
                  <a:srgbClr val="FFFFFF"/>
                </a:solidFill>
                <a:effectLst>
                  <a:outerShdw blurRad="19050" dist="6350" dir="2700000" algn="tl" rotWithShape="0">
                    <a:prstClr val="black">
                      <a:alpha val="40000"/>
                    </a:prstClr>
                  </a:outerShdw>
                </a:effectLst>
                <a:latin typeface="+mn-lt"/>
                <a:ea typeface="+mn-ea"/>
                <a:cs typeface="+mn-cs"/>
              </a:defRPr>
            </a:lvl1pPr>
          </a:lstStyle>
          <a:p>
            <a:pPr algn="l"/>
            <a:endParaRPr lang="en-US" dirty="0"/>
          </a:p>
        </p:txBody>
      </p:sp>
      <p:sp>
        <p:nvSpPr>
          <p:cNvPr id="7" name="Slide Number Placeholder 6"/>
          <p:cNvSpPr>
            <a:spLocks noGrp="1"/>
          </p:cNvSpPr>
          <p:nvPr>
            <p:ph type="sldNum" sz="quarter" idx="12"/>
          </p:nvPr>
        </p:nvSpPr>
        <p:spPr>
          <a:xfrm>
            <a:off x="10396728" y="6035040"/>
            <a:ext cx="1225296" cy="365760"/>
          </a:xfrm>
        </p:spPr>
        <p:txBody>
          <a:bodyPr/>
          <a:lstStyle/>
          <a:p>
            <a:fld id="{34B7E4EF-A1BD-40F4-AB7B-04F084DD991D}" type="slidenum">
              <a:rPr lang="en-US" smtClean="0"/>
              <a:t>‹#›</a:t>
            </a:fld>
            <a:endParaRPr lang="en-US" dirty="0"/>
          </a:p>
        </p:txBody>
      </p:sp>
      <p:sp>
        <p:nvSpPr>
          <p:cNvPr id="12" name="Rectangle 11">
            <a:extLst>
              <a:ext uri="{FF2B5EF4-FFF2-40B4-BE49-F238E27FC236}">
                <a16:creationId xmlns:a16="http://schemas.microsoft.com/office/drawing/2014/main" id="{F8B3D8CC-BB13-41A5-8F34-B8E84A4F9534}"/>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77250" y="603504"/>
            <a:ext cx="3144774" cy="1645920"/>
          </a:xfrm>
        </p:spPr>
        <p:txBody>
          <a:bodyPr anchor="b">
            <a:noAutofit/>
          </a:bodyPr>
          <a:lstStyle>
            <a:lvl1pPr algn="l">
              <a:lnSpc>
                <a:spcPct val="100000"/>
              </a:lnSpc>
              <a:defRPr sz="3200" b="0">
                <a:solidFill>
                  <a:schemeClr val="tx1"/>
                </a:solidFill>
                <a:latin typeface="+mj-lt"/>
              </a:defRPr>
            </a:lvl1pPr>
          </a:lstStyle>
          <a:p>
            <a:r>
              <a:rPr lang="en-US"/>
              <a:t>Click to edit Master title style</a:t>
            </a:r>
            <a:endParaRPr lang="en-US" dirty="0"/>
          </a:p>
        </p:txBody>
      </p:sp>
      <p:sp>
        <p:nvSpPr>
          <p:cNvPr id="4" name="Text Placeholder 3"/>
          <p:cNvSpPr>
            <a:spLocks noGrp="1"/>
          </p:cNvSpPr>
          <p:nvPr>
            <p:ph type="body" sz="half" idx="2"/>
          </p:nvPr>
        </p:nvSpPr>
        <p:spPr>
          <a:xfrm>
            <a:off x="8477250" y="2386584"/>
            <a:ext cx="3144774" cy="3511296"/>
          </a:xfrm>
        </p:spPr>
        <p:txBody>
          <a:bodyPr>
            <a:normAutofit/>
          </a:bodyPr>
          <a:lstStyle>
            <a:lvl1pPr marL="0" indent="0" algn="l">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6782230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3" Type="http://schemas.openxmlformats.org/officeDocument/2006/relationships/slideLayout" Target="../slideLayouts/slideLayout12.xml"/><Relationship Id="rId7" Type="http://schemas.openxmlformats.org/officeDocument/2006/relationships/slideLayout" Target="../slideLayouts/slideLayout16.xml"/><Relationship Id="rId12" Type="http://schemas.openxmlformats.org/officeDocument/2006/relationships/theme" Target="../theme/theme2.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5" Type="http://schemas.openxmlformats.org/officeDocument/2006/relationships/slideLayout" Target="../slideLayouts/slideLayout14.xml"/><Relationship Id="rId10" Type="http://schemas.openxmlformats.org/officeDocument/2006/relationships/slideLayout" Target="../slideLayouts/slideLayout19.xml"/><Relationship Id="rId4" Type="http://schemas.openxmlformats.org/officeDocument/2006/relationships/slideLayout" Target="../slideLayouts/slideLayout13.xml"/><Relationship Id="rId9"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94681D-2A4C-4A8D-B9B5-31D440D0328D}"/>
              </a:ext>
            </a:extLst>
          </p:cNvPr>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8" name="Rectangle 7"/>
          <p:cNvSpPr/>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6800" y="2103120"/>
            <a:ext cx="10058400" cy="384962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56794" y="6035040"/>
            <a:ext cx="2893045"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F6FA2B21-3FCD-4721-B95C-427943F61125}" type="datetime1">
              <a:rPr lang="en-US" smtClean="0"/>
              <a:t>12/5/2020</a:t>
            </a:fld>
            <a:endParaRPr lang="en-US" dirty="0"/>
          </a:p>
        </p:txBody>
      </p:sp>
      <p:sp>
        <p:nvSpPr>
          <p:cNvPr id="5" name="Footer Placeholder 4"/>
          <p:cNvSpPr>
            <a:spLocks noGrp="1"/>
          </p:cNvSpPr>
          <p:nvPr>
            <p:ph type="ftr" sz="quarter" idx="3"/>
          </p:nvPr>
        </p:nvSpPr>
        <p:spPr>
          <a:xfrm>
            <a:off x="1066800" y="6035040"/>
            <a:ext cx="5816600" cy="365760"/>
          </a:xfrm>
          <a:prstGeom prst="rect">
            <a:avLst/>
          </a:prstGeom>
        </p:spPr>
        <p:txBody>
          <a:bodyPr vert="horz" lIns="91440" tIns="45720" rIns="91440" bIns="45720" rtlCol="0" anchor="b"/>
          <a:lstStyle>
            <a:lvl1pPr algn="l">
              <a:defRPr sz="800">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4"/>
          </p:nvPr>
        </p:nvSpPr>
        <p:spPr>
          <a:xfrm>
            <a:off x="10287000" y="6035040"/>
            <a:ext cx="838200"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3811577630"/>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65" r:id="rId5"/>
    <p:sldLayoutId id="2147483671" r:id="rId6"/>
    <p:sldLayoutId id="2147483672" r:id="rId7"/>
    <p:sldLayoutId id="2147483662" r:id="rId8"/>
    <p:sldLayoutId id="2147483663" r:id="rId9"/>
  </p:sldLayoutIdLst>
  <p:hf sldNum="0" hdr="0" ftr="0" dt="0"/>
  <p:txStyles>
    <p:titleStyle>
      <a:lvl1pPr algn="l" defTabSz="914400" rtl="0" eaLnBrk="1" latinLnBrk="0" hangingPunct="1">
        <a:lnSpc>
          <a:spcPct val="90000"/>
        </a:lnSpc>
        <a:spcBef>
          <a:spcPct val="0"/>
        </a:spcBef>
        <a:buNone/>
        <a:defRPr lang="en-US" sz="4000" i="0" kern="1200" cap="none" spc="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10000"/>
        </a:lnSpc>
        <a:spcBef>
          <a:spcPts val="900"/>
        </a:spcBef>
        <a:spcAft>
          <a:spcPts val="0"/>
        </a:spcAft>
        <a:buClr>
          <a:schemeClr val="tx1">
            <a:lumMod val="85000"/>
            <a:lumOff val="15000"/>
          </a:schemeClr>
        </a:buClr>
        <a:buFont typeface="Garamond" pitchFamily="18" charset="0"/>
        <a:buChar char="◦"/>
        <a:defRPr sz="15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25F0E8E-F975-4076-9700-1A2EDEFC020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8A87A969-40CD-4397-AFD2-83D2861AB09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4A0EF14-A3F0-4A01-8274-6794E6BA50C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1A6B45A-E3FC-43DB-86C0-291DC8C8929B}" type="datetimeFigureOut">
              <a:rPr lang="en-IN" smtClean="0"/>
              <a:t>05-12-2020</a:t>
            </a:fld>
            <a:endParaRPr lang="en-IN"/>
          </a:p>
        </p:txBody>
      </p:sp>
      <p:sp>
        <p:nvSpPr>
          <p:cNvPr id="5" name="Footer Placeholder 4">
            <a:extLst>
              <a:ext uri="{FF2B5EF4-FFF2-40B4-BE49-F238E27FC236}">
                <a16:creationId xmlns:a16="http://schemas.microsoft.com/office/drawing/2014/main" id="{EC063EFF-284A-4DAD-8D9B-A9A666F5A8B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78C6C746-E437-4807-90AE-40097486148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8FDD7B0-4CC4-42DE-B7D5-9FEC51BE1C32}" type="slidenum">
              <a:rPr lang="en-IN" smtClean="0"/>
              <a:t>‹#›</a:t>
            </a:fld>
            <a:endParaRPr lang="en-IN"/>
          </a:p>
        </p:txBody>
      </p:sp>
    </p:spTree>
    <p:extLst>
      <p:ext uri="{BB962C8B-B14F-4D97-AF65-F5344CB8AC3E}">
        <p14:creationId xmlns:p14="http://schemas.microsoft.com/office/powerpoint/2010/main" val="2946286055"/>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slide" Target="slide3.xml"/><Relationship Id="rId13" Type="http://schemas.openxmlformats.org/officeDocument/2006/relationships/slide" Target="slide26.xml"/><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slide" Target="slide20.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slide" Target="slide15.xml"/><Relationship Id="rId5" Type="http://schemas.openxmlformats.org/officeDocument/2006/relationships/image" Target="../media/image6.png"/><Relationship Id="rId10" Type="http://schemas.openxmlformats.org/officeDocument/2006/relationships/slide" Target="slide11.xml"/><Relationship Id="rId4" Type="http://schemas.openxmlformats.org/officeDocument/2006/relationships/image" Target="../media/image5.png"/><Relationship Id="rId9" Type="http://schemas.openxmlformats.org/officeDocument/2006/relationships/slide" Target="slide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4.xml"/><Relationship Id="rId7" Type="http://schemas.openxmlformats.org/officeDocument/2006/relationships/image" Target="../media/image28.png"/><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14.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FC7A7C57-30AD-42A6-AF60-8F9CC0A500EE}"/>
              </a:ext>
            </a:extLst>
          </p:cNvPr>
          <p:cNvPicPr>
            <a:picLocks noChangeAspect="1"/>
          </p:cNvPicPr>
          <p:nvPr/>
        </p:nvPicPr>
        <p:blipFill rotWithShape="1">
          <a:blip r:embed="rId2"/>
          <a:srcRect r="16575" b="-1"/>
          <a:stretch/>
        </p:blipFill>
        <p:spPr>
          <a:xfrm>
            <a:off x="3523488" y="10"/>
            <a:ext cx="8668512" cy="6857990"/>
          </a:xfrm>
          <a:prstGeom prst="rect">
            <a:avLst/>
          </a:prstGeom>
        </p:spPr>
      </p:pic>
      <p:sp>
        <p:nvSpPr>
          <p:cNvPr id="11" name="Rectangle 10">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EDC7672-2159-438E-857F-A06AD76C0637}"/>
              </a:ext>
            </a:extLst>
          </p:cNvPr>
          <p:cNvSpPr>
            <a:spLocks noGrp="1"/>
          </p:cNvSpPr>
          <p:nvPr>
            <p:ph type="ctrTitle"/>
          </p:nvPr>
        </p:nvSpPr>
        <p:spPr>
          <a:xfrm>
            <a:off x="477981" y="1122363"/>
            <a:ext cx="4720184" cy="3204134"/>
          </a:xfrm>
        </p:spPr>
        <p:txBody>
          <a:bodyPr anchor="b">
            <a:noAutofit/>
          </a:bodyPr>
          <a:lstStyle/>
          <a:p>
            <a:pPr algn="l"/>
            <a:r>
              <a:rPr lang="en-IN" sz="4000" dirty="0"/>
              <a:t>Exploration Seismology and Disaster Management using DSP</a:t>
            </a:r>
          </a:p>
        </p:txBody>
      </p:sp>
      <p:sp>
        <p:nvSpPr>
          <p:cNvPr id="3" name="Subtitle 2">
            <a:extLst>
              <a:ext uri="{FF2B5EF4-FFF2-40B4-BE49-F238E27FC236}">
                <a16:creationId xmlns:a16="http://schemas.microsoft.com/office/drawing/2014/main" id="{222D7523-D564-4C65-BAC2-5198B44B2DE9}"/>
              </a:ext>
            </a:extLst>
          </p:cNvPr>
          <p:cNvSpPr>
            <a:spLocks noGrp="1"/>
          </p:cNvSpPr>
          <p:nvPr>
            <p:ph type="subTitle" idx="1"/>
          </p:nvPr>
        </p:nvSpPr>
        <p:spPr>
          <a:xfrm>
            <a:off x="477980" y="4872922"/>
            <a:ext cx="4023359" cy="1208141"/>
          </a:xfrm>
        </p:spPr>
        <p:txBody>
          <a:bodyPr>
            <a:normAutofit/>
          </a:bodyPr>
          <a:lstStyle/>
          <a:p>
            <a:pPr algn="l"/>
            <a:r>
              <a:rPr lang="en-IN" sz="2000" dirty="0"/>
              <a:t>EE338 : Application Assignment</a:t>
            </a:r>
          </a:p>
          <a:p>
            <a:pPr algn="l"/>
            <a:r>
              <a:rPr lang="en-IN" sz="2000" dirty="0"/>
              <a:t>Group 24</a:t>
            </a:r>
          </a:p>
        </p:txBody>
      </p:sp>
      <p:sp>
        <p:nvSpPr>
          <p:cNvPr id="13" name="Rectangle 12">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668670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63FE3B-27AB-4DE6-AE95-120A25F6ADA4}"/>
              </a:ext>
            </a:extLst>
          </p:cNvPr>
          <p:cNvSpPr>
            <a:spLocks noGrp="1"/>
          </p:cNvSpPr>
          <p:nvPr>
            <p:ph type="title"/>
          </p:nvPr>
        </p:nvSpPr>
        <p:spPr/>
        <p:txBody>
          <a:bodyPr/>
          <a:lstStyle/>
          <a:p>
            <a:r>
              <a:rPr lang="en-IN" dirty="0"/>
              <a:t>Seismic Waves</a:t>
            </a:r>
          </a:p>
        </p:txBody>
      </p:sp>
      <p:pic>
        <p:nvPicPr>
          <p:cNvPr id="5" name="Picture 4">
            <a:extLst>
              <a:ext uri="{FF2B5EF4-FFF2-40B4-BE49-F238E27FC236}">
                <a16:creationId xmlns:a16="http://schemas.microsoft.com/office/drawing/2014/main" id="{16B3C317-E457-4014-A40D-988BD5F64149}"/>
              </a:ext>
            </a:extLst>
          </p:cNvPr>
          <p:cNvPicPr>
            <a:picLocks noChangeAspect="1"/>
          </p:cNvPicPr>
          <p:nvPr/>
        </p:nvPicPr>
        <p:blipFill rotWithShape="1">
          <a:blip r:embed="rId2"/>
          <a:srcRect l="7438" b="48075"/>
          <a:stretch/>
        </p:blipFill>
        <p:spPr>
          <a:xfrm>
            <a:off x="1245704" y="2311767"/>
            <a:ext cx="4479235" cy="3555770"/>
          </a:xfrm>
          <a:prstGeom prst="rect">
            <a:avLst/>
          </a:prstGeom>
        </p:spPr>
      </p:pic>
      <p:pic>
        <p:nvPicPr>
          <p:cNvPr id="2050" name="Picture 2">
            <a:extLst>
              <a:ext uri="{FF2B5EF4-FFF2-40B4-BE49-F238E27FC236}">
                <a16:creationId xmlns:a16="http://schemas.microsoft.com/office/drawing/2014/main" id="{68F850C8-A536-4BC6-848C-D92735C15A4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126" t="51567" r="6883"/>
          <a:stretch/>
        </p:blipFill>
        <p:spPr bwMode="auto">
          <a:xfrm>
            <a:off x="6311229" y="2311767"/>
            <a:ext cx="4409779" cy="355577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DB442C71-DD21-4938-A4A3-97F7AD8481CA}"/>
              </a:ext>
            </a:extLst>
          </p:cNvPr>
          <p:cNvSpPr txBox="1"/>
          <p:nvPr/>
        </p:nvSpPr>
        <p:spPr>
          <a:xfrm>
            <a:off x="7802217" y="6519446"/>
            <a:ext cx="4303644" cy="338554"/>
          </a:xfrm>
          <a:prstGeom prst="rect">
            <a:avLst/>
          </a:prstGeom>
          <a:noFill/>
        </p:spPr>
        <p:txBody>
          <a:bodyPr wrap="square" rtlCol="0">
            <a:spAutoFit/>
          </a:bodyPr>
          <a:lstStyle/>
          <a:p>
            <a:r>
              <a:rPr lang="en-IN" sz="1600" dirty="0"/>
              <a:t>Picture Credits – Science Learning Hub</a:t>
            </a:r>
          </a:p>
        </p:txBody>
      </p:sp>
    </p:spTree>
    <p:extLst>
      <p:ext uri="{BB962C8B-B14F-4D97-AF65-F5344CB8AC3E}">
        <p14:creationId xmlns:p14="http://schemas.microsoft.com/office/powerpoint/2010/main" val="40590096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F70ADA-2C8D-40A7-945B-863E1C1547A9}"/>
              </a:ext>
            </a:extLst>
          </p:cNvPr>
          <p:cNvSpPr>
            <a:spLocks noGrp="1"/>
          </p:cNvSpPr>
          <p:nvPr>
            <p:ph type="title"/>
          </p:nvPr>
        </p:nvSpPr>
        <p:spPr/>
        <p:txBody>
          <a:bodyPr/>
          <a:lstStyle/>
          <a:p>
            <a:r>
              <a:rPr lang="en-IN" dirty="0"/>
              <a:t>Processing Seismic Signals using DSP</a:t>
            </a:r>
          </a:p>
        </p:txBody>
      </p:sp>
      <p:sp>
        <p:nvSpPr>
          <p:cNvPr id="3" name="Text Placeholder 2">
            <a:extLst>
              <a:ext uri="{FF2B5EF4-FFF2-40B4-BE49-F238E27FC236}">
                <a16:creationId xmlns:a16="http://schemas.microsoft.com/office/drawing/2014/main" id="{598EFB67-F30A-4AF5-81F5-2DEB72C7BBC1}"/>
              </a:ext>
            </a:extLst>
          </p:cNvPr>
          <p:cNvSpPr>
            <a:spLocks noGrp="1"/>
          </p:cNvSpPr>
          <p:nvPr>
            <p:ph type="body" idx="1"/>
          </p:nvPr>
        </p:nvSpPr>
        <p:spPr/>
        <p:txBody>
          <a:bodyPr/>
          <a:lstStyle/>
          <a:p>
            <a:endParaRPr lang="en-IN"/>
          </a:p>
        </p:txBody>
      </p:sp>
    </p:spTree>
    <p:extLst>
      <p:ext uri="{BB962C8B-B14F-4D97-AF65-F5344CB8AC3E}">
        <p14:creationId xmlns:p14="http://schemas.microsoft.com/office/powerpoint/2010/main" val="6909760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60EDFB-917D-45E3-B667-365EABB06DBE}"/>
              </a:ext>
            </a:extLst>
          </p:cNvPr>
          <p:cNvSpPr>
            <a:spLocks noGrp="1"/>
          </p:cNvSpPr>
          <p:nvPr>
            <p:ph type="title"/>
          </p:nvPr>
        </p:nvSpPr>
        <p:spPr/>
        <p:txBody>
          <a:bodyPr/>
          <a:lstStyle/>
          <a:p>
            <a:r>
              <a:rPr lang="en-US" dirty="0"/>
              <a:t>2D Discrete Time Fourier Transform</a:t>
            </a:r>
            <a:endParaRPr lang="en-IN" dirty="0"/>
          </a:p>
        </p:txBody>
      </p:sp>
      <p:pic>
        <p:nvPicPr>
          <p:cNvPr id="5" name="Picture 4">
            <a:extLst>
              <a:ext uri="{FF2B5EF4-FFF2-40B4-BE49-F238E27FC236}">
                <a16:creationId xmlns:a16="http://schemas.microsoft.com/office/drawing/2014/main" id="{7747CAD2-41B6-4FAA-B512-52DC22CBBD55}"/>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1770133" y="1672439"/>
            <a:ext cx="8331713" cy="1241634"/>
          </a:xfrm>
          <a:prstGeom prst="rect">
            <a:avLst/>
          </a:prstGeom>
        </p:spPr>
      </p:pic>
      <p:pic>
        <p:nvPicPr>
          <p:cNvPr id="6" name="Picture 5">
            <a:extLst>
              <a:ext uri="{FF2B5EF4-FFF2-40B4-BE49-F238E27FC236}">
                <a16:creationId xmlns:a16="http://schemas.microsoft.com/office/drawing/2014/main" id="{D68C48C5-6C4F-4C23-B885-A6B02391ED35}"/>
              </a:ext>
            </a:extLst>
          </p:cNvPr>
          <p:cNvPicPr/>
          <p:nvPr/>
        </p:nvPicPr>
        <p:blipFill rotWithShape="1">
          <a:blip r:embed="rId3">
            <a:extLst>
              <a:ext uri="{28A0092B-C50C-407E-A947-70E740481C1C}">
                <a14:useLocalDpi xmlns:a14="http://schemas.microsoft.com/office/drawing/2010/main" val="0"/>
              </a:ext>
            </a:extLst>
          </a:blip>
          <a:srcRect t="5080" r="476"/>
          <a:stretch/>
        </p:blipFill>
        <p:spPr bwMode="auto">
          <a:xfrm>
            <a:off x="3731651" y="2914073"/>
            <a:ext cx="4728698" cy="3382572"/>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9081524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756CEC-DB15-4472-916F-96C67B4D90F3}"/>
              </a:ext>
            </a:extLst>
          </p:cNvPr>
          <p:cNvSpPr>
            <a:spLocks noGrp="1"/>
          </p:cNvSpPr>
          <p:nvPr>
            <p:ph type="title"/>
          </p:nvPr>
        </p:nvSpPr>
        <p:spPr/>
        <p:txBody>
          <a:bodyPr/>
          <a:lstStyle/>
          <a:p>
            <a:r>
              <a:rPr lang="en-IN" dirty="0"/>
              <a:t>Radon Transform (Discrete)</a:t>
            </a:r>
          </a:p>
        </p:txBody>
      </p:sp>
      <p:pic>
        <p:nvPicPr>
          <p:cNvPr id="4" name="Picture 3">
            <a:extLst>
              <a:ext uri="{FF2B5EF4-FFF2-40B4-BE49-F238E27FC236}">
                <a16:creationId xmlns:a16="http://schemas.microsoft.com/office/drawing/2014/main" id="{99DBCEEB-82FE-44CE-9C83-E2831306931E}"/>
              </a:ext>
            </a:extLst>
          </p:cNvPr>
          <p:cNvPicPr/>
          <p:nvPr/>
        </p:nvPicPr>
        <p:blipFill>
          <a:blip r:embed="rId2">
            <a:extLst>
              <a:ext uri="{28A0092B-C50C-407E-A947-70E740481C1C}">
                <a14:useLocalDpi xmlns:a14="http://schemas.microsoft.com/office/drawing/2010/main" val="0"/>
              </a:ext>
            </a:extLst>
          </a:blip>
          <a:stretch>
            <a:fillRect/>
          </a:stretch>
        </p:blipFill>
        <p:spPr>
          <a:xfrm>
            <a:off x="1066800" y="3001617"/>
            <a:ext cx="4947524" cy="1371600"/>
          </a:xfrm>
          <a:prstGeom prst="rect">
            <a:avLst/>
          </a:prstGeom>
        </p:spPr>
      </p:pic>
      <p:pic>
        <p:nvPicPr>
          <p:cNvPr id="5" name="Picture 4">
            <a:extLst>
              <a:ext uri="{FF2B5EF4-FFF2-40B4-BE49-F238E27FC236}">
                <a16:creationId xmlns:a16="http://schemas.microsoft.com/office/drawing/2014/main" id="{AEB70A16-1CAE-4790-B4FB-5AD890EDB8BC}"/>
              </a:ext>
            </a:extLst>
          </p:cNvPr>
          <p:cNvPicPr/>
          <p:nvPr/>
        </p:nvPicPr>
        <p:blipFill>
          <a:blip r:embed="rId3">
            <a:extLst>
              <a:ext uri="{28A0092B-C50C-407E-A947-70E740481C1C}">
                <a14:useLocalDpi xmlns:a14="http://schemas.microsoft.com/office/drawing/2010/main" val="0"/>
              </a:ext>
            </a:extLst>
          </a:blip>
          <a:stretch>
            <a:fillRect/>
          </a:stretch>
        </p:blipFill>
        <p:spPr>
          <a:xfrm>
            <a:off x="6827172" y="2015452"/>
            <a:ext cx="3936906" cy="3808877"/>
          </a:xfrm>
          <a:prstGeom prst="rect">
            <a:avLst/>
          </a:prstGeom>
        </p:spPr>
      </p:pic>
      <p:sp>
        <p:nvSpPr>
          <p:cNvPr id="6" name="TextBox 5">
            <a:extLst>
              <a:ext uri="{FF2B5EF4-FFF2-40B4-BE49-F238E27FC236}">
                <a16:creationId xmlns:a16="http://schemas.microsoft.com/office/drawing/2014/main" id="{DD181244-6662-40CC-938B-492EE6AB508C}"/>
              </a:ext>
            </a:extLst>
          </p:cNvPr>
          <p:cNvSpPr txBox="1"/>
          <p:nvPr/>
        </p:nvSpPr>
        <p:spPr>
          <a:xfrm>
            <a:off x="7802217" y="6519446"/>
            <a:ext cx="4303644" cy="338554"/>
          </a:xfrm>
          <a:prstGeom prst="rect">
            <a:avLst/>
          </a:prstGeom>
          <a:noFill/>
        </p:spPr>
        <p:txBody>
          <a:bodyPr wrap="square" rtlCol="0">
            <a:spAutoFit/>
          </a:bodyPr>
          <a:lstStyle/>
          <a:p>
            <a:r>
              <a:rPr lang="en-IN" sz="1600" dirty="0"/>
              <a:t>Picture Credits – Wikipedia</a:t>
            </a:r>
          </a:p>
        </p:txBody>
      </p:sp>
    </p:spTree>
    <p:extLst>
      <p:ext uri="{BB962C8B-B14F-4D97-AF65-F5344CB8AC3E}">
        <p14:creationId xmlns:p14="http://schemas.microsoft.com/office/powerpoint/2010/main" val="11257844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DDFD2E-6201-42B4-B09D-9DBB388E3407}"/>
              </a:ext>
            </a:extLst>
          </p:cNvPr>
          <p:cNvSpPr>
            <a:spLocks noGrp="1"/>
          </p:cNvSpPr>
          <p:nvPr>
            <p:ph type="title"/>
          </p:nvPr>
        </p:nvSpPr>
        <p:spPr/>
        <p:txBody>
          <a:bodyPr/>
          <a:lstStyle/>
          <a:p>
            <a:r>
              <a:rPr lang="en-IN" dirty="0"/>
              <a:t>Machine learning on seismic data (to augment DSP)</a:t>
            </a:r>
          </a:p>
        </p:txBody>
      </p:sp>
      <p:sp>
        <p:nvSpPr>
          <p:cNvPr id="5" name="TextBox 4">
            <a:extLst>
              <a:ext uri="{FF2B5EF4-FFF2-40B4-BE49-F238E27FC236}">
                <a16:creationId xmlns:a16="http://schemas.microsoft.com/office/drawing/2014/main" id="{E64DC65C-4DF8-47A2-9723-A880C8AB8C57}"/>
              </a:ext>
            </a:extLst>
          </p:cNvPr>
          <p:cNvSpPr txBox="1"/>
          <p:nvPr/>
        </p:nvSpPr>
        <p:spPr>
          <a:xfrm>
            <a:off x="1066800" y="2282832"/>
            <a:ext cx="10233991" cy="1015663"/>
          </a:xfrm>
          <a:prstGeom prst="rect">
            <a:avLst/>
          </a:prstGeom>
          <a:noFill/>
        </p:spPr>
        <p:txBody>
          <a:bodyPr wrap="square">
            <a:spAutoFit/>
          </a:bodyPr>
          <a:lstStyle/>
          <a:p>
            <a:r>
              <a:rPr lang="en-US" sz="2000" dirty="0"/>
              <a:t>Machine Learning helps us learn from previous data; DSP based techniques will help us analyze the new signal from scratch. A combination of these techniques puts us in the best spot to make a decision or prediction.</a:t>
            </a:r>
            <a:endParaRPr lang="en-IN" sz="2000" dirty="0"/>
          </a:p>
        </p:txBody>
      </p:sp>
      <p:sp>
        <p:nvSpPr>
          <p:cNvPr id="7" name="TextBox 6">
            <a:extLst>
              <a:ext uri="{FF2B5EF4-FFF2-40B4-BE49-F238E27FC236}">
                <a16:creationId xmlns:a16="http://schemas.microsoft.com/office/drawing/2014/main" id="{C5823264-CE95-420A-B73A-64D30EB4587C}"/>
              </a:ext>
            </a:extLst>
          </p:cNvPr>
          <p:cNvSpPr txBox="1"/>
          <p:nvPr/>
        </p:nvSpPr>
        <p:spPr>
          <a:xfrm>
            <a:off x="1806435" y="4670373"/>
            <a:ext cx="3014043" cy="461665"/>
          </a:xfrm>
          <a:prstGeom prst="rect">
            <a:avLst/>
          </a:prstGeom>
          <a:noFill/>
        </p:spPr>
        <p:txBody>
          <a:bodyPr wrap="square">
            <a:spAutoFit/>
          </a:bodyPr>
          <a:lstStyle/>
          <a:p>
            <a:r>
              <a:rPr lang="en-IN" sz="2400" dirty="0"/>
              <a:t>Logistic Regression </a:t>
            </a:r>
          </a:p>
        </p:txBody>
      </p:sp>
      <p:sp>
        <p:nvSpPr>
          <p:cNvPr id="11" name="TextBox 10">
            <a:extLst>
              <a:ext uri="{FF2B5EF4-FFF2-40B4-BE49-F238E27FC236}">
                <a16:creationId xmlns:a16="http://schemas.microsoft.com/office/drawing/2014/main" id="{AA08BCA8-FFDB-4AAB-8553-784FAA19FBD8}"/>
              </a:ext>
            </a:extLst>
          </p:cNvPr>
          <p:cNvSpPr txBox="1"/>
          <p:nvPr/>
        </p:nvSpPr>
        <p:spPr>
          <a:xfrm>
            <a:off x="7475881" y="4670372"/>
            <a:ext cx="2602396" cy="461665"/>
          </a:xfrm>
          <a:prstGeom prst="rect">
            <a:avLst/>
          </a:prstGeom>
          <a:noFill/>
        </p:spPr>
        <p:txBody>
          <a:bodyPr wrap="square">
            <a:spAutoFit/>
          </a:bodyPr>
          <a:lstStyle/>
          <a:p>
            <a:r>
              <a:rPr lang="en-IN" sz="2400" dirty="0"/>
              <a:t>94% accuracy</a:t>
            </a:r>
          </a:p>
        </p:txBody>
      </p:sp>
      <p:sp>
        <p:nvSpPr>
          <p:cNvPr id="12" name="TextBox 11">
            <a:extLst>
              <a:ext uri="{FF2B5EF4-FFF2-40B4-BE49-F238E27FC236}">
                <a16:creationId xmlns:a16="http://schemas.microsoft.com/office/drawing/2014/main" id="{CB00F3FA-748A-41C0-A65D-4B9245FFC675}"/>
              </a:ext>
            </a:extLst>
          </p:cNvPr>
          <p:cNvSpPr txBox="1"/>
          <p:nvPr/>
        </p:nvSpPr>
        <p:spPr>
          <a:xfrm>
            <a:off x="1305339" y="3753601"/>
            <a:ext cx="9581322" cy="461665"/>
          </a:xfrm>
          <a:prstGeom prst="rect">
            <a:avLst/>
          </a:prstGeom>
          <a:noFill/>
        </p:spPr>
        <p:txBody>
          <a:bodyPr wrap="square" rtlCol="0">
            <a:spAutoFit/>
          </a:bodyPr>
          <a:lstStyle/>
          <a:p>
            <a:pPr algn="ctr"/>
            <a:r>
              <a:rPr lang="en-IN" sz="2400" dirty="0"/>
              <a:t>Simulation performed on Python</a:t>
            </a:r>
          </a:p>
        </p:txBody>
      </p:sp>
    </p:spTree>
    <p:extLst>
      <p:ext uri="{BB962C8B-B14F-4D97-AF65-F5344CB8AC3E}">
        <p14:creationId xmlns:p14="http://schemas.microsoft.com/office/powerpoint/2010/main" val="18668805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F7484A-8FA6-4777-B16D-41945080961A}"/>
              </a:ext>
            </a:extLst>
          </p:cNvPr>
          <p:cNvSpPr>
            <a:spLocks noGrp="1"/>
          </p:cNvSpPr>
          <p:nvPr>
            <p:ph type="title"/>
          </p:nvPr>
        </p:nvSpPr>
        <p:spPr/>
        <p:txBody>
          <a:bodyPr/>
          <a:lstStyle/>
          <a:p>
            <a:r>
              <a:rPr lang="en-IN" dirty="0"/>
              <a:t>Disaster Management</a:t>
            </a:r>
          </a:p>
        </p:txBody>
      </p:sp>
      <p:sp>
        <p:nvSpPr>
          <p:cNvPr id="3" name="Text Placeholder 2">
            <a:extLst>
              <a:ext uri="{FF2B5EF4-FFF2-40B4-BE49-F238E27FC236}">
                <a16:creationId xmlns:a16="http://schemas.microsoft.com/office/drawing/2014/main" id="{A354C023-C750-4066-B4D1-4E09CF52D532}"/>
              </a:ext>
            </a:extLst>
          </p:cNvPr>
          <p:cNvSpPr>
            <a:spLocks noGrp="1"/>
          </p:cNvSpPr>
          <p:nvPr>
            <p:ph type="body" idx="1"/>
          </p:nvPr>
        </p:nvSpPr>
        <p:spPr/>
        <p:txBody>
          <a:bodyPr/>
          <a:lstStyle/>
          <a:p>
            <a:endParaRPr lang="en-IN"/>
          </a:p>
        </p:txBody>
      </p:sp>
    </p:spTree>
    <p:extLst>
      <p:ext uri="{BB962C8B-B14F-4D97-AF65-F5344CB8AC3E}">
        <p14:creationId xmlns:p14="http://schemas.microsoft.com/office/powerpoint/2010/main" val="7281771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563CA-6E26-40C8-A045-8B43B8592834}"/>
              </a:ext>
            </a:extLst>
          </p:cNvPr>
          <p:cNvSpPr>
            <a:spLocks noGrp="1"/>
          </p:cNvSpPr>
          <p:nvPr>
            <p:ph type="title"/>
          </p:nvPr>
        </p:nvSpPr>
        <p:spPr/>
        <p:txBody>
          <a:bodyPr/>
          <a:lstStyle/>
          <a:p>
            <a:r>
              <a:rPr lang="en-IN" dirty="0"/>
              <a:t>Minor Seismic Events</a:t>
            </a:r>
          </a:p>
        </p:txBody>
      </p:sp>
      <p:pic>
        <p:nvPicPr>
          <p:cNvPr id="4" name="Picture 3">
            <a:extLst>
              <a:ext uri="{FF2B5EF4-FFF2-40B4-BE49-F238E27FC236}">
                <a16:creationId xmlns:a16="http://schemas.microsoft.com/office/drawing/2014/main" id="{7DD782A7-0043-4600-8802-0CB2F5C693B4}"/>
              </a:ext>
            </a:extLst>
          </p:cNvPr>
          <p:cNvPicPr/>
          <p:nvPr/>
        </p:nvPicPr>
        <p:blipFill rotWithShape="1">
          <a:blip r:embed="rId2"/>
          <a:srcRect b="21712"/>
          <a:stretch/>
        </p:blipFill>
        <p:spPr bwMode="auto">
          <a:xfrm>
            <a:off x="1483774" y="2194343"/>
            <a:ext cx="3247252" cy="3698319"/>
          </a:xfrm>
          <a:prstGeom prst="rect">
            <a:avLst/>
          </a:prstGeom>
          <a:ln>
            <a:noFill/>
          </a:ln>
          <a:extLst>
            <a:ext uri="{53640926-AAD7-44D8-BBD7-CCE9431645EC}">
              <a14:shadowObscured xmlns:a14="http://schemas.microsoft.com/office/drawing/2010/main"/>
            </a:ext>
          </a:extLst>
        </p:spPr>
      </p:pic>
      <p:pic>
        <p:nvPicPr>
          <p:cNvPr id="5" name="Picture 4">
            <a:extLst>
              <a:ext uri="{FF2B5EF4-FFF2-40B4-BE49-F238E27FC236}">
                <a16:creationId xmlns:a16="http://schemas.microsoft.com/office/drawing/2014/main" id="{D76667B0-C904-4D27-8FF5-790693E1AD36}"/>
              </a:ext>
            </a:extLst>
          </p:cNvPr>
          <p:cNvPicPr/>
          <p:nvPr/>
        </p:nvPicPr>
        <p:blipFill rotWithShape="1">
          <a:blip r:embed="rId3"/>
          <a:srcRect t="3025" r="2211" b="3200"/>
          <a:stretch/>
        </p:blipFill>
        <p:spPr>
          <a:xfrm>
            <a:off x="5820188" y="2194343"/>
            <a:ext cx="5413750" cy="3698319"/>
          </a:xfrm>
          <a:prstGeom prst="rect">
            <a:avLst/>
          </a:prstGeom>
        </p:spPr>
      </p:pic>
      <p:sp>
        <p:nvSpPr>
          <p:cNvPr id="6" name="TextBox 5">
            <a:extLst>
              <a:ext uri="{FF2B5EF4-FFF2-40B4-BE49-F238E27FC236}">
                <a16:creationId xmlns:a16="http://schemas.microsoft.com/office/drawing/2014/main" id="{AD1D2603-17C8-4216-ADC2-FEB3A6E347E3}"/>
              </a:ext>
            </a:extLst>
          </p:cNvPr>
          <p:cNvSpPr txBox="1"/>
          <p:nvPr/>
        </p:nvSpPr>
        <p:spPr>
          <a:xfrm>
            <a:off x="5923722" y="6519446"/>
            <a:ext cx="6182139" cy="338554"/>
          </a:xfrm>
          <a:prstGeom prst="rect">
            <a:avLst/>
          </a:prstGeom>
          <a:noFill/>
        </p:spPr>
        <p:txBody>
          <a:bodyPr wrap="square" rtlCol="0">
            <a:spAutoFit/>
          </a:bodyPr>
          <a:lstStyle/>
          <a:p>
            <a:r>
              <a:rPr lang="en-IN" sz="1600" dirty="0"/>
              <a:t>Picture Credits – Pierre-Arnaud </a:t>
            </a:r>
            <a:r>
              <a:rPr lang="en-IN" sz="1600" dirty="0" err="1"/>
              <a:t>Chouvy</a:t>
            </a:r>
            <a:r>
              <a:rPr lang="en-IN" sz="1600" dirty="0"/>
              <a:t> and CN Railway</a:t>
            </a:r>
          </a:p>
        </p:txBody>
      </p:sp>
    </p:spTree>
    <p:extLst>
      <p:ext uri="{BB962C8B-B14F-4D97-AF65-F5344CB8AC3E}">
        <p14:creationId xmlns:p14="http://schemas.microsoft.com/office/powerpoint/2010/main" val="26204696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F20170-23F2-4C1D-9C1E-3DA1108A0E2D}"/>
              </a:ext>
            </a:extLst>
          </p:cNvPr>
          <p:cNvSpPr>
            <a:spLocks noGrp="1"/>
          </p:cNvSpPr>
          <p:nvPr>
            <p:ph type="title"/>
          </p:nvPr>
        </p:nvSpPr>
        <p:spPr/>
        <p:txBody>
          <a:bodyPr>
            <a:normAutofit/>
          </a:bodyPr>
          <a:lstStyle/>
          <a:p>
            <a:r>
              <a:rPr lang="en-IN" sz="3600" dirty="0"/>
              <a:t>Proposed Realtime Seismic Alarm System</a:t>
            </a:r>
          </a:p>
        </p:txBody>
      </p:sp>
      <p:graphicFrame>
        <p:nvGraphicFramePr>
          <p:cNvPr id="4" name="Content Placeholder 3">
            <a:extLst>
              <a:ext uri="{FF2B5EF4-FFF2-40B4-BE49-F238E27FC236}">
                <a16:creationId xmlns:a16="http://schemas.microsoft.com/office/drawing/2014/main" id="{A9755AAA-A029-480C-B9EE-79CAA3711E45}"/>
              </a:ext>
            </a:extLst>
          </p:cNvPr>
          <p:cNvGraphicFramePr>
            <a:graphicFrameLocks noGrp="1"/>
          </p:cNvGraphicFramePr>
          <p:nvPr>
            <p:ph idx="1"/>
          </p:nvPr>
        </p:nvGraphicFramePr>
        <p:xfrm>
          <a:off x="1066800" y="2103438"/>
          <a:ext cx="10058400" cy="38496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534343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CD191D-B887-44DD-840E-D4530FEE6F16}"/>
              </a:ext>
            </a:extLst>
          </p:cNvPr>
          <p:cNvSpPr>
            <a:spLocks noGrp="1"/>
          </p:cNvSpPr>
          <p:nvPr>
            <p:ph type="title"/>
          </p:nvPr>
        </p:nvSpPr>
        <p:spPr/>
        <p:txBody>
          <a:bodyPr/>
          <a:lstStyle/>
          <a:p>
            <a:r>
              <a:rPr lang="en-IN" dirty="0"/>
              <a:t>Detection System</a:t>
            </a:r>
          </a:p>
        </p:txBody>
      </p:sp>
      <p:pic>
        <p:nvPicPr>
          <p:cNvPr id="4" name="Picture 3">
            <a:extLst>
              <a:ext uri="{FF2B5EF4-FFF2-40B4-BE49-F238E27FC236}">
                <a16:creationId xmlns:a16="http://schemas.microsoft.com/office/drawing/2014/main" id="{FC8AE9ED-EFC8-4AEB-91D7-5857C6F51848}"/>
              </a:ext>
            </a:extLst>
          </p:cNvPr>
          <p:cNvPicPr>
            <a:picLocks noChangeAspect="1"/>
          </p:cNvPicPr>
          <p:nvPr/>
        </p:nvPicPr>
        <p:blipFill>
          <a:blip r:embed="rId2"/>
          <a:stretch>
            <a:fillRect/>
          </a:stretch>
        </p:blipFill>
        <p:spPr>
          <a:xfrm>
            <a:off x="1826434" y="2014194"/>
            <a:ext cx="5160616" cy="1996882"/>
          </a:xfrm>
          <a:prstGeom prst="rect">
            <a:avLst/>
          </a:prstGeom>
        </p:spPr>
      </p:pic>
      <p:pic>
        <p:nvPicPr>
          <p:cNvPr id="5" name="Picture 4">
            <a:extLst>
              <a:ext uri="{FF2B5EF4-FFF2-40B4-BE49-F238E27FC236}">
                <a16:creationId xmlns:a16="http://schemas.microsoft.com/office/drawing/2014/main" id="{FAA76053-0907-498C-A94F-FD77703D6BA1}"/>
              </a:ext>
            </a:extLst>
          </p:cNvPr>
          <p:cNvPicPr>
            <a:picLocks noChangeAspect="1"/>
          </p:cNvPicPr>
          <p:nvPr/>
        </p:nvPicPr>
        <p:blipFill>
          <a:blip r:embed="rId3"/>
          <a:stretch>
            <a:fillRect/>
          </a:stretch>
        </p:blipFill>
        <p:spPr>
          <a:xfrm>
            <a:off x="1452620" y="4303643"/>
            <a:ext cx="8588509" cy="1625420"/>
          </a:xfrm>
          <a:prstGeom prst="rect">
            <a:avLst/>
          </a:prstGeom>
        </p:spPr>
      </p:pic>
      <p:sp>
        <p:nvSpPr>
          <p:cNvPr id="7" name="TextBox 6">
            <a:extLst>
              <a:ext uri="{FF2B5EF4-FFF2-40B4-BE49-F238E27FC236}">
                <a16:creationId xmlns:a16="http://schemas.microsoft.com/office/drawing/2014/main" id="{EE1491D5-B480-4879-AC88-41D7F15EBF38}"/>
              </a:ext>
            </a:extLst>
          </p:cNvPr>
          <p:cNvSpPr txBox="1"/>
          <p:nvPr/>
        </p:nvSpPr>
        <p:spPr>
          <a:xfrm>
            <a:off x="7746684" y="2596132"/>
            <a:ext cx="2951921" cy="923330"/>
          </a:xfrm>
          <a:prstGeom prst="rect">
            <a:avLst/>
          </a:prstGeom>
          <a:noFill/>
        </p:spPr>
        <p:txBody>
          <a:bodyPr wrap="square" rtlCol="0">
            <a:spAutoFit/>
          </a:bodyPr>
          <a:lstStyle/>
          <a:p>
            <a:r>
              <a:rPr lang="en-IN" dirty="0"/>
              <a:t>Frequency (magnitude) Response of a typical Geophone</a:t>
            </a:r>
          </a:p>
        </p:txBody>
      </p:sp>
      <p:sp>
        <p:nvSpPr>
          <p:cNvPr id="8" name="TextBox 7">
            <a:extLst>
              <a:ext uri="{FF2B5EF4-FFF2-40B4-BE49-F238E27FC236}">
                <a16:creationId xmlns:a16="http://schemas.microsoft.com/office/drawing/2014/main" id="{C663082E-0F73-4DAF-AFF4-EE06C29179B4}"/>
              </a:ext>
            </a:extLst>
          </p:cNvPr>
          <p:cNvSpPr txBox="1"/>
          <p:nvPr/>
        </p:nvSpPr>
        <p:spPr>
          <a:xfrm>
            <a:off x="3970846" y="6030740"/>
            <a:ext cx="6070283" cy="369332"/>
          </a:xfrm>
          <a:prstGeom prst="rect">
            <a:avLst/>
          </a:prstGeom>
          <a:noFill/>
        </p:spPr>
        <p:txBody>
          <a:bodyPr wrap="square" rtlCol="0">
            <a:spAutoFit/>
          </a:bodyPr>
          <a:lstStyle/>
          <a:p>
            <a:r>
              <a:rPr lang="en-IN" dirty="0"/>
              <a:t>Embedded Processor System</a:t>
            </a:r>
          </a:p>
        </p:txBody>
      </p:sp>
    </p:spTree>
    <p:extLst>
      <p:ext uri="{BB962C8B-B14F-4D97-AF65-F5344CB8AC3E}">
        <p14:creationId xmlns:p14="http://schemas.microsoft.com/office/powerpoint/2010/main" val="25117736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EEACB-500A-44C6-9CD2-947F8B755F16}"/>
              </a:ext>
            </a:extLst>
          </p:cNvPr>
          <p:cNvSpPr>
            <a:spLocks noGrp="1"/>
          </p:cNvSpPr>
          <p:nvPr>
            <p:ph type="title"/>
          </p:nvPr>
        </p:nvSpPr>
        <p:spPr/>
        <p:txBody>
          <a:bodyPr/>
          <a:lstStyle/>
          <a:p>
            <a:r>
              <a:rPr lang="en-IN" dirty="0"/>
              <a:t>Transmission through Wireless Sensor Networks</a:t>
            </a:r>
          </a:p>
        </p:txBody>
      </p:sp>
      <p:pic>
        <p:nvPicPr>
          <p:cNvPr id="4" name="Content Placeholder 3">
            <a:extLst>
              <a:ext uri="{FF2B5EF4-FFF2-40B4-BE49-F238E27FC236}">
                <a16:creationId xmlns:a16="http://schemas.microsoft.com/office/drawing/2014/main" id="{29792799-F1DC-4B37-BEE8-C05328EC950E}"/>
              </a:ext>
            </a:extLst>
          </p:cNvPr>
          <p:cNvPicPr>
            <a:picLocks noGrp="1"/>
          </p:cNvPicPr>
          <p:nvPr>
            <p:ph idx="1"/>
          </p:nvPr>
        </p:nvPicPr>
        <p:blipFill>
          <a:blip r:embed="rId2"/>
          <a:stretch>
            <a:fillRect/>
          </a:stretch>
        </p:blipFill>
        <p:spPr>
          <a:xfrm>
            <a:off x="2197989" y="2491065"/>
            <a:ext cx="7796022" cy="2975458"/>
          </a:xfrm>
          <a:prstGeom prst="rect">
            <a:avLst/>
          </a:prstGeom>
        </p:spPr>
      </p:pic>
      <p:sp>
        <p:nvSpPr>
          <p:cNvPr id="5" name="TextBox 4">
            <a:extLst>
              <a:ext uri="{FF2B5EF4-FFF2-40B4-BE49-F238E27FC236}">
                <a16:creationId xmlns:a16="http://schemas.microsoft.com/office/drawing/2014/main" id="{1090F0D0-9023-445C-B0D0-3514370284E9}"/>
              </a:ext>
            </a:extLst>
          </p:cNvPr>
          <p:cNvSpPr txBox="1"/>
          <p:nvPr/>
        </p:nvSpPr>
        <p:spPr>
          <a:xfrm>
            <a:off x="8488017" y="6519446"/>
            <a:ext cx="3597965" cy="338554"/>
          </a:xfrm>
          <a:prstGeom prst="rect">
            <a:avLst/>
          </a:prstGeom>
          <a:noFill/>
        </p:spPr>
        <p:txBody>
          <a:bodyPr wrap="square" rtlCol="0">
            <a:spAutoFit/>
          </a:bodyPr>
          <a:lstStyle/>
          <a:p>
            <a:r>
              <a:rPr lang="en-IN" sz="1600" dirty="0"/>
              <a:t>Picture Credits – Zaher et al.</a:t>
            </a:r>
          </a:p>
        </p:txBody>
      </p:sp>
    </p:spTree>
    <p:extLst>
      <p:ext uri="{BB962C8B-B14F-4D97-AF65-F5344CB8AC3E}">
        <p14:creationId xmlns:p14="http://schemas.microsoft.com/office/powerpoint/2010/main" val="6626961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psuz="http://schemas.microsoft.com/office/powerpoint/2016/summaryzoom" Requires="psuz">
          <p:graphicFrame>
            <p:nvGraphicFramePr>
              <p:cNvPr id="5" name="Summary Zoom 4">
                <a:extLst>
                  <a:ext uri="{FF2B5EF4-FFF2-40B4-BE49-F238E27FC236}">
                    <a16:creationId xmlns:a16="http://schemas.microsoft.com/office/drawing/2014/main" id="{2AFFCA80-30CF-478D-BD33-33F236878703}"/>
                  </a:ext>
                </a:extLst>
              </p:cNvPr>
              <p:cNvGraphicFramePr>
                <a:graphicFrameLocks noChangeAspect="1"/>
              </p:cNvGraphicFramePr>
              <p:nvPr>
                <p:extLst>
                  <p:ext uri="{D42A27DB-BD31-4B8C-83A1-F6EECF244321}">
                    <p14:modId xmlns:p14="http://schemas.microsoft.com/office/powerpoint/2010/main" val="242697323"/>
                  </p:ext>
                </p:extLst>
              </p:nvPr>
            </p:nvGraphicFramePr>
            <p:xfrm>
              <a:off x="1066800" y="1504156"/>
              <a:ext cx="10058400" cy="3849687"/>
            </p:xfrm>
            <a:graphic>
              <a:graphicData uri="http://schemas.microsoft.com/office/powerpoint/2016/summaryzoom">
                <psuz:summaryZm>
                  <psuz:summaryZmObj sectionId="{B70617D3-5A4E-45D7-A553-445CCA528FB7}">
                    <psuz:zmPr id="{A2C3F5CD-EB1B-4F09-B38E-AB17AC980EA9}" transitionDur="1000">
                      <p166:blipFill xmlns:p166="http://schemas.microsoft.com/office/powerpoint/2016/6/main">
                        <a:blip r:embed="rId2"/>
                        <a:stretch>
                          <a:fillRect/>
                        </a:stretch>
                      </p166:blipFill>
                      <p166:spPr xmlns:p166="http://schemas.microsoft.com/office/powerpoint/2016/6/main">
                        <a:xfrm>
                          <a:off x="389763" y="170910"/>
                          <a:ext cx="3017520" cy="1697355"/>
                        </a:xfrm>
                        <a:prstGeom prst="rect">
                          <a:avLst/>
                        </a:prstGeom>
                        <a:ln w="3175">
                          <a:solidFill>
                            <a:prstClr val="ltGray"/>
                          </a:solidFill>
                        </a:ln>
                      </p166:spPr>
                    </psuz:zmPr>
                  </psuz:summaryZmObj>
                  <psuz:summaryZmObj sectionId="{EA9ECFFD-243D-4259-BC63-9836E806F857}">
                    <psuz:zmPr id="{7E1E8BE2-612F-46B2-87D3-C6628C9231D5}" transitionDur="1000">
                      <p166:blipFill xmlns:p166="http://schemas.microsoft.com/office/powerpoint/2016/6/main">
                        <a:blip r:embed="rId3"/>
                        <a:stretch>
                          <a:fillRect/>
                        </a:stretch>
                      </p166:blipFill>
                      <p166:spPr xmlns:p166="http://schemas.microsoft.com/office/powerpoint/2016/6/main">
                        <a:xfrm>
                          <a:off x="3520440" y="170910"/>
                          <a:ext cx="3017520" cy="1697355"/>
                        </a:xfrm>
                        <a:prstGeom prst="rect">
                          <a:avLst/>
                        </a:prstGeom>
                        <a:ln w="3175">
                          <a:solidFill>
                            <a:prstClr val="ltGray"/>
                          </a:solidFill>
                        </a:ln>
                      </p166:spPr>
                    </psuz:zmPr>
                  </psuz:summaryZmObj>
                  <psuz:summaryZmObj sectionId="{8AE0FCBD-45B2-484E-91AA-582B7EDCDD4C}">
                    <psuz:zmPr id="{EEE31B7B-996A-4B54-99B9-E293830C4253}" transitionDur="1000">
                      <p166:blipFill xmlns:p166="http://schemas.microsoft.com/office/powerpoint/2016/6/main">
                        <a:blip r:embed="rId4"/>
                        <a:stretch>
                          <a:fillRect/>
                        </a:stretch>
                      </p166:blipFill>
                      <p166:spPr xmlns:p166="http://schemas.microsoft.com/office/powerpoint/2016/6/main">
                        <a:xfrm>
                          <a:off x="6651117" y="170910"/>
                          <a:ext cx="3017520" cy="1697355"/>
                        </a:xfrm>
                        <a:prstGeom prst="rect">
                          <a:avLst/>
                        </a:prstGeom>
                        <a:ln w="3175">
                          <a:solidFill>
                            <a:prstClr val="ltGray"/>
                          </a:solidFill>
                        </a:ln>
                      </p166:spPr>
                    </psuz:zmPr>
                  </psuz:summaryZmObj>
                  <psuz:summaryZmObj sectionId="{8ADC4742-9A15-4B31-A9E9-B664246D49EA}">
                    <psuz:zmPr id="{CDB52C5C-EB19-4F01-B48D-28B06CC82C80}" transitionDur="1000">
                      <p166:blipFill xmlns:p166="http://schemas.microsoft.com/office/powerpoint/2016/6/main">
                        <a:blip r:embed="rId5"/>
                        <a:stretch>
                          <a:fillRect/>
                        </a:stretch>
                      </p166:blipFill>
                      <p166:spPr xmlns:p166="http://schemas.microsoft.com/office/powerpoint/2016/6/main">
                        <a:xfrm>
                          <a:off x="389763" y="1981422"/>
                          <a:ext cx="3017520" cy="1697355"/>
                        </a:xfrm>
                        <a:prstGeom prst="rect">
                          <a:avLst/>
                        </a:prstGeom>
                        <a:ln w="3175">
                          <a:solidFill>
                            <a:prstClr val="ltGray"/>
                          </a:solidFill>
                        </a:ln>
                      </p166:spPr>
                    </psuz:zmPr>
                  </psuz:summaryZmObj>
                  <psuz:summaryZmObj sectionId="{36DB3017-739B-4D29-9866-EC8C381BD9F4}">
                    <psuz:zmPr id="{FAC3C10D-9076-470D-AF46-A1B5111ECCF6}" transitionDur="1000">
                      <p166:blipFill xmlns:p166="http://schemas.microsoft.com/office/powerpoint/2016/6/main">
                        <a:blip r:embed="rId6"/>
                        <a:stretch>
                          <a:fillRect/>
                        </a:stretch>
                      </p166:blipFill>
                      <p166:spPr xmlns:p166="http://schemas.microsoft.com/office/powerpoint/2016/6/main">
                        <a:xfrm>
                          <a:off x="3520440" y="1981422"/>
                          <a:ext cx="3017520" cy="1697355"/>
                        </a:xfrm>
                        <a:prstGeom prst="rect">
                          <a:avLst/>
                        </a:prstGeom>
                        <a:ln w="3175">
                          <a:solidFill>
                            <a:prstClr val="ltGray"/>
                          </a:solidFill>
                        </a:ln>
                      </p166:spPr>
                    </psuz:zmPr>
                  </psuz:summaryZmObj>
                  <psuz:summaryZmObj sectionId="{4CE9FBD9-52FF-47A9-A5B4-48545DAB88B7}">
                    <psuz:zmPr id="{7E462E88-FF46-42CD-AADF-C834B2B31D2D}" transitionDur="1000">
                      <p166:blipFill xmlns:p166="http://schemas.microsoft.com/office/powerpoint/2016/6/main">
                        <a:blip r:embed="rId7"/>
                        <a:stretch>
                          <a:fillRect/>
                        </a:stretch>
                      </p166:blipFill>
                      <p166:spPr xmlns:p166="http://schemas.microsoft.com/office/powerpoint/2016/6/main">
                        <a:xfrm>
                          <a:off x="6651117" y="1981422"/>
                          <a:ext cx="3017520" cy="1697355"/>
                        </a:xfrm>
                        <a:prstGeom prst="rect">
                          <a:avLst/>
                        </a:prstGeom>
                        <a:ln w="3175">
                          <a:solidFill>
                            <a:prstClr val="ltGray"/>
                          </a:solidFill>
                        </a:ln>
                      </p166:spPr>
                    </psuz:zmPr>
                  </psuz:summaryZmObj>
                  <psuz:gridLayout/>
                </psuz:summaryZm>
              </a:graphicData>
            </a:graphic>
          </p:graphicFrame>
        </mc:Choice>
        <mc:Fallback>
          <p:grpSp>
            <p:nvGrpSpPr>
              <p:cNvPr id="5" name="Summary Zoom 4">
                <a:extLst>
                  <a:ext uri="{FF2B5EF4-FFF2-40B4-BE49-F238E27FC236}">
                    <a16:creationId xmlns:a16="http://schemas.microsoft.com/office/drawing/2014/main" id="{2AFFCA80-30CF-478D-BD33-33F236878703}"/>
                  </a:ext>
                </a:extLst>
              </p:cNvPr>
              <p:cNvGrpSpPr>
                <a:grpSpLocks noGrp="1" noUngrp="1" noRot="1" noChangeAspect="1" noMove="1" noResize="1"/>
              </p:cNvGrpSpPr>
              <p:nvPr/>
            </p:nvGrpSpPr>
            <p:grpSpPr>
              <a:xfrm>
                <a:off x="1066800" y="1504156"/>
                <a:ext cx="10058400" cy="3849687"/>
                <a:chOff x="1066800" y="1504156"/>
                <a:chExt cx="10058400" cy="3849687"/>
              </a:xfrm>
            </p:grpSpPr>
            <p:pic>
              <p:nvPicPr>
                <p:cNvPr id="2" name="Picture 2">
                  <a:hlinkClick r:id="rId8" action="ppaction://hlinksldjump"/>
                </p:cNvPr>
                <p:cNvPicPr>
                  <a:picLocks noSelect="1" noRot="1" noChangeAspect="1" noMove="1" noResize="1" noEditPoints="1" noAdjustHandles="1" noChangeArrowheads="1" noChangeShapeType="1"/>
                </p:cNvPicPr>
                <p:nvPr/>
              </p:nvPicPr>
              <p:blipFill>
                <a:blip r:embed="rId2"/>
                <a:stretch>
                  <a:fillRect/>
                </a:stretch>
              </p:blipFill>
              <p:spPr>
                <a:xfrm>
                  <a:off x="1456563" y="1675066"/>
                  <a:ext cx="3017520" cy="1697355"/>
                </a:xfrm>
                <a:prstGeom prst="rect">
                  <a:avLst/>
                </a:prstGeom>
                <a:ln w="3175">
                  <a:solidFill>
                    <a:prstClr val="ltGray"/>
                  </a:solidFill>
                </a:ln>
              </p:spPr>
            </p:pic>
            <p:pic>
              <p:nvPicPr>
                <p:cNvPr id="3" name="Picture 3">
                  <a:hlinkClick r:id="rId9" action="ppaction://hlinksldjump"/>
                </p:cNvPr>
                <p:cNvPicPr>
                  <a:picLocks noSelect="1" noRot="1" noChangeAspect="1" noMove="1" noResize="1" noEditPoints="1" noAdjustHandles="1" noChangeArrowheads="1" noChangeShapeType="1"/>
                </p:cNvPicPr>
                <p:nvPr/>
              </p:nvPicPr>
              <p:blipFill>
                <a:blip r:embed="rId3"/>
                <a:stretch>
                  <a:fillRect/>
                </a:stretch>
              </p:blipFill>
              <p:spPr>
                <a:xfrm>
                  <a:off x="4587240" y="1675066"/>
                  <a:ext cx="3017520" cy="1697355"/>
                </a:xfrm>
                <a:prstGeom prst="rect">
                  <a:avLst/>
                </a:prstGeom>
                <a:ln w="3175">
                  <a:solidFill>
                    <a:prstClr val="ltGray"/>
                  </a:solidFill>
                </a:ln>
              </p:spPr>
            </p:pic>
            <p:pic>
              <p:nvPicPr>
                <p:cNvPr id="4" name="Picture 4">
                  <a:hlinkClick r:id="rId10" action="ppaction://hlinksldjump"/>
                </p:cNvPr>
                <p:cNvPicPr>
                  <a:picLocks noSelect="1" noRot="1" noChangeAspect="1" noMove="1" noResize="1" noEditPoints="1" noAdjustHandles="1" noChangeArrowheads="1" noChangeShapeType="1"/>
                </p:cNvPicPr>
                <p:nvPr/>
              </p:nvPicPr>
              <p:blipFill>
                <a:blip r:embed="rId4"/>
                <a:stretch>
                  <a:fillRect/>
                </a:stretch>
              </p:blipFill>
              <p:spPr>
                <a:xfrm>
                  <a:off x="7717917" y="1675066"/>
                  <a:ext cx="3017520" cy="1697355"/>
                </a:xfrm>
                <a:prstGeom prst="rect">
                  <a:avLst/>
                </a:prstGeom>
                <a:ln w="3175">
                  <a:solidFill>
                    <a:prstClr val="ltGray"/>
                  </a:solidFill>
                </a:ln>
              </p:spPr>
            </p:pic>
            <p:pic>
              <p:nvPicPr>
                <p:cNvPr id="6" name="Picture 6">
                  <a:hlinkClick r:id="rId11" action="ppaction://hlinksldjump"/>
                </p:cNvPr>
                <p:cNvPicPr>
                  <a:picLocks noSelect="1" noRot="1" noChangeAspect="1" noMove="1" noResize="1" noEditPoints="1" noAdjustHandles="1" noChangeArrowheads="1" noChangeShapeType="1"/>
                </p:cNvPicPr>
                <p:nvPr/>
              </p:nvPicPr>
              <p:blipFill>
                <a:blip r:embed="rId5"/>
                <a:stretch>
                  <a:fillRect/>
                </a:stretch>
              </p:blipFill>
              <p:spPr>
                <a:xfrm>
                  <a:off x="1456563" y="3485578"/>
                  <a:ext cx="3017520" cy="1697355"/>
                </a:xfrm>
                <a:prstGeom prst="rect">
                  <a:avLst/>
                </a:prstGeom>
                <a:ln w="3175">
                  <a:solidFill>
                    <a:prstClr val="ltGray"/>
                  </a:solidFill>
                </a:ln>
              </p:spPr>
            </p:pic>
            <p:pic>
              <p:nvPicPr>
                <p:cNvPr id="7" name="Picture 7">
                  <a:hlinkClick r:id="rId12" action="ppaction://hlinksldjump"/>
                </p:cNvPr>
                <p:cNvPicPr>
                  <a:picLocks noSelect="1" noRot="1" noChangeAspect="1" noMove="1" noResize="1" noEditPoints="1" noAdjustHandles="1" noChangeArrowheads="1" noChangeShapeType="1"/>
                </p:cNvPicPr>
                <p:nvPr/>
              </p:nvPicPr>
              <p:blipFill>
                <a:blip r:embed="rId6"/>
                <a:stretch>
                  <a:fillRect/>
                </a:stretch>
              </p:blipFill>
              <p:spPr>
                <a:xfrm>
                  <a:off x="4587240" y="3485578"/>
                  <a:ext cx="3017520" cy="1697355"/>
                </a:xfrm>
                <a:prstGeom prst="rect">
                  <a:avLst/>
                </a:prstGeom>
                <a:ln w="3175">
                  <a:solidFill>
                    <a:prstClr val="ltGray"/>
                  </a:solidFill>
                </a:ln>
              </p:spPr>
            </p:pic>
            <p:pic>
              <p:nvPicPr>
                <p:cNvPr id="8" name="Picture 8">
                  <a:hlinkClick r:id="rId13" action="ppaction://hlinksldjump"/>
                </p:cNvPr>
                <p:cNvPicPr>
                  <a:picLocks noSelect="1" noRot="1" noChangeAspect="1" noMove="1" noResize="1" noEditPoints="1" noAdjustHandles="1" noChangeArrowheads="1" noChangeShapeType="1"/>
                </p:cNvPicPr>
                <p:nvPr/>
              </p:nvPicPr>
              <p:blipFill>
                <a:blip r:embed="rId7"/>
                <a:stretch>
                  <a:fillRect/>
                </a:stretch>
              </p:blipFill>
              <p:spPr>
                <a:xfrm>
                  <a:off x="7717917" y="3485578"/>
                  <a:ext cx="3017520" cy="1697355"/>
                </a:xfrm>
                <a:prstGeom prst="rect">
                  <a:avLst/>
                </a:prstGeom>
                <a:ln w="3175">
                  <a:solidFill>
                    <a:prstClr val="ltGray"/>
                  </a:solidFill>
                </a:ln>
              </p:spPr>
            </p:pic>
          </p:grpSp>
        </mc:Fallback>
      </mc:AlternateContent>
    </p:spTree>
    <p:extLst>
      <p:ext uri="{BB962C8B-B14F-4D97-AF65-F5344CB8AC3E}">
        <p14:creationId xmlns:p14="http://schemas.microsoft.com/office/powerpoint/2010/main" val="18490296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4459F3-31A0-434A-B9DD-FBD390D3675B}"/>
              </a:ext>
            </a:extLst>
          </p:cNvPr>
          <p:cNvSpPr>
            <a:spLocks noGrp="1"/>
          </p:cNvSpPr>
          <p:nvPr>
            <p:ph type="title"/>
          </p:nvPr>
        </p:nvSpPr>
        <p:spPr/>
        <p:txBody>
          <a:bodyPr>
            <a:normAutofit/>
          </a:bodyPr>
          <a:lstStyle/>
          <a:p>
            <a:r>
              <a:rPr lang="en-IN" dirty="0"/>
              <a:t>Event Detection Algorithms</a:t>
            </a:r>
          </a:p>
        </p:txBody>
      </p:sp>
      <p:sp>
        <p:nvSpPr>
          <p:cNvPr id="4" name="Text Placeholder 3">
            <a:extLst>
              <a:ext uri="{FF2B5EF4-FFF2-40B4-BE49-F238E27FC236}">
                <a16:creationId xmlns:a16="http://schemas.microsoft.com/office/drawing/2014/main" id="{2744B6E2-160A-4288-9200-ACF0EB3D65ED}"/>
              </a:ext>
            </a:extLst>
          </p:cNvPr>
          <p:cNvSpPr>
            <a:spLocks noGrp="1"/>
          </p:cNvSpPr>
          <p:nvPr>
            <p:ph type="body" idx="1"/>
          </p:nvPr>
        </p:nvSpPr>
        <p:spPr/>
        <p:txBody>
          <a:bodyPr/>
          <a:lstStyle/>
          <a:p>
            <a:endParaRPr lang="en-IN"/>
          </a:p>
        </p:txBody>
      </p:sp>
    </p:spTree>
    <p:extLst>
      <p:ext uri="{BB962C8B-B14F-4D97-AF65-F5344CB8AC3E}">
        <p14:creationId xmlns:p14="http://schemas.microsoft.com/office/powerpoint/2010/main" val="31687986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3C5001-D6FD-4994-A9E5-2A233FC0FFC9}"/>
              </a:ext>
            </a:extLst>
          </p:cNvPr>
          <p:cNvSpPr>
            <a:spLocks noGrp="1"/>
          </p:cNvSpPr>
          <p:nvPr>
            <p:ph type="title"/>
          </p:nvPr>
        </p:nvSpPr>
        <p:spPr/>
        <p:txBody>
          <a:bodyPr/>
          <a:lstStyle/>
          <a:p>
            <a:r>
              <a:rPr lang="en-US" dirty="0"/>
              <a:t>Various Detection Algorithms</a:t>
            </a:r>
            <a:endParaRPr lang="en-IN" dirty="0"/>
          </a:p>
        </p:txBody>
      </p:sp>
      <p:graphicFrame>
        <p:nvGraphicFramePr>
          <p:cNvPr id="4" name="Content Placeholder 3">
            <a:extLst>
              <a:ext uri="{FF2B5EF4-FFF2-40B4-BE49-F238E27FC236}">
                <a16:creationId xmlns:a16="http://schemas.microsoft.com/office/drawing/2014/main" id="{EDC8D7C2-E8BE-4BDC-83E7-45BBE7FADC9E}"/>
              </a:ext>
            </a:extLst>
          </p:cNvPr>
          <p:cNvGraphicFramePr>
            <a:graphicFrameLocks noGrp="1"/>
          </p:cNvGraphicFramePr>
          <p:nvPr>
            <p:ph idx="1"/>
            <p:extLst>
              <p:ext uri="{D42A27DB-BD31-4B8C-83A1-F6EECF244321}">
                <p14:modId xmlns:p14="http://schemas.microsoft.com/office/powerpoint/2010/main" val="2744159998"/>
              </p:ext>
            </p:extLst>
          </p:nvPr>
        </p:nvGraphicFramePr>
        <p:xfrm>
          <a:off x="1928191" y="2014194"/>
          <a:ext cx="8335617" cy="38496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366626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B26EF4-C1C5-4A6A-A4E7-E5438BE89CAE}"/>
              </a:ext>
            </a:extLst>
          </p:cNvPr>
          <p:cNvSpPr>
            <a:spLocks noGrp="1"/>
          </p:cNvSpPr>
          <p:nvPr>
            <p:ph type="title"/>
          </p:nvPr>
        </p:nvSpPr>
        <p:spPr/>
        <p:txBody>
          <a:bodyPr/>
          <a:lstStyle/>
          <a:p>
            <a:r>
              <a:rPr lang="en-IN" dirty="0"/>
              <a:t>STA/LTA Detector </a:t>
            </a:r>
          </a:p>
        </p:txBody>
      </p:sp>
      <p:pic>
        <p:nvPicPr>
          <p:cNvPr id="6" name="Picture 5">
            <a:extLst>
              <a:ext uri="{FF2B5EF4-FFF2-40B4-BE49-F238E27FC236}">
                <a16:creationId xmlns:a16="http://schemas.microsoft.com/office/drawing/2014/main" id="{983FDEF2-ECD3-4FBF-95DC-747CCACD73DC}"/>
              </a:ext>
            </a:extLst>
          </p:cNvPr>
          <p:cNvPicPr/>
          <p:nvPr/>
        </p:nvPicPr>
        <p:blipFill>
          <a:blip r:embed="rId2"/>
          <a:stretch>
            <a:fillRect/>
          </a:stretch>
        </p:blipFill>
        <p:spPr>
          <a:xfrm>
            <a:off x="1665080" y="2812773"/>
            <a:ext cx="4085737" cy="1672037"/>
          </a:xfrm>
          <a:prstGeom prst="rect">
            <a:avLst/>
          </a:prstGeom>
          <a:ln>
            <a:solidFill>
              <a:schemeClr val="tx1"/>
            </a:solidFill>
          </a:ln>
        </p:spPr>
      </p:pic>
      <p:pic>
        <p:nvPicPr>
          <p:cNvPr id="8" name="Picture 7">
            <a:extLst>
              <a:ext uri="{FF2B5EF4-FFF2-40B4-BE49-F238E27FC236}">
                <a16:creationId xmlns:a16="http://schemas.microsoft.com/office/drawing/2014/main" id="{B998984B-AE8F-4081-A21B-0F1FC5729982}"/>
              </a:ext>
            </a:extLst>
          </p:cNvPr>
          <p:cNvPicPr>
            <a:picLocks noChangeAspect="1"/>
          </p:cNvPicPr>
          <p:nvPr/>
        </p:nvPicPr>
        <p:blipFill>
          <a:blip r:embed="rId3"/>
          <a:stretch>
            <a:fillRect/>
          </a:stretch>
        </p:blipFill>
        <p:spPr>
          <a:xfrm>
            <a:off x="7012056" y="2229304"/>
            <a:ext cx="3276600" cy="3028950"/>
          </a:xfrm>
          <a:prstGeom prst="rect">
            <a:avLst/>
          </a:prstGeom>
          <a:ln>
            <a:solidFill>
              <a:schemeClr val="tx1"/>
            </a:solidFill>
          </a:ln>
        </p:spPr>
      </p:pic>
      <p:sp>
        <p:nvSpPr>
          <p:cNvPr id="9" name="TextBox 8">
            <a:extLst>
              <a:ext uri="{FF2B5EF4-FFF2-40B4-BE49-F238E27FC236}">
                <a16:creationId xmlns:a16="http://schemas.microsoft.com/office/drawing/2014/main" id="{3A2C2C4C-B88B-4056-8501-5E4B577B46B9}"/>
              </a:ext>
            </a:extLst>
          </p:cNvPr>
          <p:cNvSpPr txBox="1"/>
          <p:nvPr/>
        </p:nvSpPr>
        <p:spPr>
          <a:xfrm>
            <a:off x="7802217" y="6519446"/>
            <a:ext cx="4303644" cy="338554"/>
          </a:xfrm>
          <a:prstGeom prst="rect">
            <a:avLst/>
          </a:prstGeom>
          <a:noFill/>
        </p:spPr>
        <p:txBody>
          <a:bodyPr wrap="square" rtlCol="0">
            <a:spAutoFit/>
          </a:bodyPr>
          <a:lstStyle/>
          <a:p>
            <a:r>
              <a:rPr lang="en-IN" sz="1600" dirty="0"/>
              <a:t>Picture Credits – I-Lin Fang, ETH Zurich</a:t>
            </a:r>
          </a:p>
        </p:txBody>
      </p:sp>
    </p:spTree>
    <p:extLst>
      <p:ext uri="{BB962C8B-B14F-4D97-AF65-F5344CB8AC3E}">
        <p14:creationId xmlns:p14="http://schemas.microsoft.com/office/powerpoint/2010/main" val="30957089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7A48C2-37B7-4114-ADC4-940587A930CE}"/>
              </a:ext>
            </a:extLst>
          </p:cNvPr>
          <p:cNvSpPr>
            <a:spLocks noGrp="1"/>
          </p:cNvSpPr>
          <p:nvPr>
            <p:ph type="title"/>
          </p:nvPr>
        </p:nvSpPr>
        <p:spPr/>
        <p:txBody>
          <a:bodyPr/>
          <a:lstStyle/>
          <a:p>
            <a:r>
              <a:rPr lang="en-US" dirty="0"/>
              <a:t>Power Spectral Density Method </a:t>
            </a:r>
            <a:endParaRPr lang="en-IN" dirty="0"/>
          </a:p>
        </p:txBody>
      </p:sp>
      <p:graphicFrame>
        <p:nvGraphicFramePr>
          <p:cNvPr id="4" name="Content Placeholder 3">
            <a:extLst>
              <a:ext uri="{FF2B5EF4-FFF2-40B4-BE49-F238E27FC236}">
                <a16:creationId xmlns:a16="http://schemas.microsoft.com/office/drawing/2014/main" id="{4172A624-C7A0-405F-BCBF-4519BF2B8C5F}"/>
              </a:ext>
            </a:extLst>
          </p:cNvPr>
          <p:cNvGraphicFramePr>
            <a:graphicFrameLocks noGrp="1"/>
          </p:cNvGraphicFramePr>
          <p:nvPr>
            <p:ph idx="1"/>
            <p:extLst>
              <p:ext uri="{D42A27DB-BD31-4B8C-83A1-F6EECF244321}">
                <p14:modId xmlns:p14="http://schemas.microsoft.com/office/powerpoint/2010/main" val="3707062298"/>
              </p:ext>
            </p:extLst>
          </p:nvPr>
        </p:nvGraphicFramePr>
        <p:xfrm>
          <a:off x="1623391" y="2014194"/>
          <a:ext cx="8733183" cy="23890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Picture 4">
            <a:extLst>
              <a:ext uri="{FF2B5EF4-FFF2-40B4-BE49-F238E27FC236}">
                <a16:creationId xmlns:a16="http://schemas.microsoft.com/office/drawing/2014/main" id="{7AF107EA-D8E9-4FCF-B777-3A8B733D55D2}"/>
              </a:ext>
            </a:extLst>
          </p:cNvPr>
          <p:cNvPicPr/>
          <p:nvPr/>
        </p:nvPicPr>
        <p:blipFill>
          <a:blip r:embed="rId7"/>
          <a:stretch>
            <a:fillRect/>
          </a:stretch>
        </p:blipFill>
        <p:spPr>
          <a:xfrm>
            <a:off x="2504660" y="4683630"/>
            <a:ext cx="7182679" cy="882282"/>
          </a:xfrm>
          <a:prstGeom prst="rect">
            <a:avLst/>
          </a:prstGeom>
        </p:spPr>
      </p:pic>
    </p:spTree>
    <p:extLst>
      <p:ext uri="{BB962C8B-B14F-4D97-AF65-F5344CB8AC3E}">
        <p14:creationId xmlns:p14="http://schemas.microsoft.com/office/powerpoint/2010/main" val="30375478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A8623A-2CAA-4054-BDA8-A56D8F2AF639}"/>
              </a:ext>
            </a:extLst>
          </p:cNvPr>
          <p:cNvSpPr>
            <a:spLocks noGrp="1"/>
          </p:cNvSpPr>
          <p:nvPr>
            <p:ph type="title"/>
          </p:nvPr>
        </p:nvSpPr>
        <p:spPr/>
        <p:txBody>
          <a:bodyPr/>
          <a:lstStyle/>
          <a:p>
            <a:r>
              <a:rPr lang="en-IN" dirty="0"/>
              <a:t>Simulation Results – STA/LTA</a:t>
            </a:r>
          </a:p>
        </p:txBody>
      </p:sp>
      <p:pic>
        <p:nvPicPr>
          <p:cNvPr id="4" name="Picture 3">
            <a:extLst>
              <a:ext uri="{FF2B5EF4-FFF2-40B4-BE49-F238E27FC236}">
                <a16:creationId xmlns:a16="http://schemas.microsoft.com/office/drawing/2014/main" id="{331F3CE5-4F9B-4FEA-84CD-C8FCF1C7145E}"/>
              </a:ext>
            </a:extLst>
          </p:cNvPr>
          <p:cNvPicPr/>
          <p:nvPr/>
        </p:nvPicPr>
        <p:blipFill>
          <a:blip r:embed="rId2"/>
          <a:stretch>
            <a:fillRect/>
          </a:stretch>
        </p:blipFill>
        <p:spPr>
          <a:xfrm>
            <a:off x="528981" y="2289334"/>
            <a:ext cx="3516243" cy="2950581"/>
          </a:xfrm>
          <a:prstGeom prst="rect">
            <a:avLst/>
          </a:prstGeom>
        </p:spPr>
      </p:pic>
      <p:pic>
        <p:nvPicPr>
          <p:cNvPr id="5" name="Picture 4">
            <a:extLst>
              <a:ext uri="{FF2B5EF4-FFF2-40B4-BE49-F238E27FC236}">
                <a16:creationId xmlns:a16="http://schemas.microsoft.com/office/drawing/2014/main" id="{B7E5A4F5-5B52-40C5-B189-8CDB2F732FC1}"/>
              </a:ext>
            </a:extLst>
          </p:cNvPr>
          <p:cNvPicPr/>
          <p:nvPr/>
        </p:nvPicPr>
        <p:blipFill>
          <a:blip r:embed="rId3"/>
          <a:stretch>
            <a:fillRect/>
          </a:stretch>
        </p:blipFill>
        <p:spPr>
          <a:xfrm>
            <a:off x="4234884" y="2289334"/>
            <a:ext cx="3722232" cy="2947246"/>
          </a:xfrm>
          <a:prstGeom prst="rect">
            <a:avLst/>
          </a:prstGeom>
        </p:spPr>
      </p:pic>
      <p:pic>
        <p:nvPicPr>
          <p:cNvPr id="6" name="Picture 5">
            <a:extLst>
              <a:ext uri="{FF2B5EF4-FFF2-40B4-BE49-F238E27FC236}">
                <a16:creationId xmlns:a16="http://schemas.microsoft.com/office/drawing/2014/main" id="{4BEB890A-16A1-4E83-BFB9-6D7F0A2C60EB}"/>
              </a:ext>
            </a:extLst>
          </p:cNvPr>
          <p:cNvPicPr/>
          <p:nvPr/>
        </p:nvPicPr>
        <p:blipFill rotWithShape="1">
          <a:blip r:embed="rId4"/>
          <a:srcRect r="6066"/>
          <a:stretch/>
        </p:blipFill>
        <p:spPr bwMode="auto">
          <a:xfrm>
            <a:off x="8065578" y="2289335"/>
            <a:ext cx="3620523" cy="2947246"/>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2313768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AA13A1-2CA8-4230-8440-6B648C000D5F}"/>
              </a:ext>
            </a:extLst>
          </p:cNvPr>
          <p:cNvSpPr>
            <a:spLocks noGrp="1"/>
          </p:cNvSpPr>
          <p:nvPr>
            <p:ph type="title"/>
          </p:nvPr>
        </p:nvSpPr>
        <p:spPr/>
        <p:txBody>
          <a:bodyPr/>
          <a:lstStyle/>
          <a:p>
            <a:r>
              <a:rPr lang="en-IN" dirty="0"/>
              <a:t>Simulation Results – PSD and FFT</a:t>
            </a:r>
          </a:p>
        </p:txBody>
      </p:sp>
      <p:pic>
        <p:nvPicPr>
          <p:cNvPr id="4" name="Picture 3">
            <a:extLst>
              <a:ext uri="{FF2B5EF4-FFF2-40B4-BE49-F238E27FC236}">
                <a16:creationId xmlns:a16="http://schemas.microsoft.com/office/drawing/2014/main" id="{F0739FD8-4C5D-462B-8A6B-32C984496695}"/>
              </a:ext>
            </a:extLst>
          </p:cNvPr>
          <p:cNvPicPr/>
          <p:nvPr/>
        </p:nvPicPr>
        <p:blipFill>
          <a:blip r:embed="rId2"/>
          <a:stretch>
            <a:fillRect/>
          </a:stretch>
        </p:blipFill>
        <p:spPr>
          <a:xfrm>
            <a:off x="1066800" y="2206487"/>
            <a:ext cx="4679015" cy="3570191"/>
          </a:xfrm>
          <a:prstGeom prst="rect">
            <a:avLst/>
          </a:prstGeom>
        </p:spPr>
      </p:pic>
      <p:pic>
        <p:nvPicPr>
          <p:cNvPr id="5" name="Picture 4">
            <a:extLst>
              <a:ext uri="{FF2B5EF4-FFF2-40B4-BE49-F238E27FC236}">
                <a16:creationId xmlns:a16="http://schemas.microsoft.com/office/drawing/2014/main" id="{DD314D7F-7BBD-49D7-9E3B-6515B812BC18}"/>
              </a:ext>
            </a:extLst>
          </p:cNvPr>
          <p:cNvPicPr/>
          <p:nvPr/>
        </p:nvPicPr>
        <p:blipFill>
          <a:blip r:embed="rId3"/>
          <a:stretch>
            <a:fillRect/>
          </a:stretch>
        </p:blipFill>
        <p:spPr>
          <a:xfrm>
            <a:off x="6446187" y="2206487"/>
            <a:ext cx="4605546" cy="3570191"/>
          </a:xfrm>
          <a:prstGeom prst="rect">
            <a:avLst/>
          </a:prstGeom>
        </p:spPr>
      </p:pic>
    </p:spTree>
    <p:extLst>
      <p:ext uri="{BB962C8B-B14F-4D97-AF65-F5344CB8AC3E}">
        <p14:creationId xmlns:p14="http://schemas.microsoft.com/office/powerpoint/2010/main" val="32235909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7D2E4F-80E9-4674-A3CC-9B9EA82BF59C}"/>
              </a:ext>
            </a:extLst>
          </p:cNvPr>
          <p:cNvSpPr>
            <a:spLocks noGrp="1"/>
          </p:cNvSpPr>
          <p:nvPr>
            <p:ph type="title"/>
          </p:nvPr>
        </p:nvSpPr>
        <p:spPr/>
        <p:txBody>
          <a:bodyPr/>
          <a:lstStyle/>
          <a:p>
            <a:r>
              <a:rPr lang="en-IN" dirty="0"/>
              <a:t>Implementation Details</a:t>
            </a:r>
          </a:p>
        </p:txBody>
      </p:sp>
      <p:sp>
        <p:nvSpPr>
          <p:cNvPr id="3" name="Text Placeholder 2">
            <a:extLst>
              <a:ext uri="{FF2B5EF4-FFF2-40B4-BE49-F238E27FC236}">
                <a16:creationId xmlns:a16="http://schemas.microsoft.com/office/drawing/2014/main" id="{99F650F3-A89F-4D37-BA19-E2AE10548276}"/>
              </a:ext>
            </a:extLst>
          </p:cNvPr>
          <p:cNvSpPr>
            <a:spLocks noGrp="1"/>
          </p:cNvSpPr>
          <p:nvPr>
            <p:ph type="body" idx="1"/>
          </p:nvPr>
        </p:nvSpPr>
        <p:spPr/>
        <p:txBody>
          <a:bodyPr/>
          <a:lstStyle/>
          <a:p>
            <a:endParaRPr lang="en-IN"/>
          </a:p>
        </p:txBody>
      </p:sp>
    </p:spTree>
    <p:extLst>
      <p:ext uri="{BB962C8B-B14F-4D97-AF65-F5344CB8AC3E}">
        <p14:creationId xmlns:p14="http://schemas.microsoft.com/office/powerpoint/2010/main" val="33615309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4E020D-C02F-48F6-BEDD-4CA31F7B228C}"/>
              </a:ext>
            </a:extLst>
          </p:cNvPr>
          <p:cNvSpPr>
            <a:spLocks noGrp="1"/>
          </p:cNvSpPr>
          <p:nvPr>
            <p:ph type="title"/>
          </p:nvPr>
        </p:nvSpPr>
        <p:spPr/>
        <p:txBody>
          <a:bodyPr/>
          <a:lstStyle/>
          <a:p>
            <a:r>
              <a:rPr lang="en-IN" dirty="0"/>
              <a:t>DSP Processor</a:t>
            </a:r>
          </a:p>
        </p:txBody>
      </p:sp>
      <p:sp>
        <p:nvSpPr>
          <p:cNvPr id="5" name="TextBox 4">
            <a:extLst>
              <a:ext uri="{FF2B5EF4-FFF2-40B4-BE49-F238E27FC236}">
                <a16:creationId xmlns:a16="http://schemas.microsoft.com/office/drawing/2014/main" id="{5859B2AC-6389-4B2A-A21B-9CA6508A8CA6}"/>
              </a:ext>
            </a:extLst>
          </p:cNvPr>
          <p:cNvSpPr txBox="1"/>
          <p:nvPr/>
        </p:nvSpPr>
        <p:spPr>
          <a:xfrm>
            <a:off x="1066798" y="2181497"/>
            <a:ext cx="4757531" cy="2800767"/>
          </a:xfrm>
          <a:prstGeom prst="rect">
            <a:avLst/>
          </a:prstGeom>
          <a:noFill/>
        </p:spPr>
        <p:txBody>
          <a:bodyPr wrap="square">
            <a:spAutoFit/>
          </a:bodyPr>
          <a:lstStyle/>
          <a:p>
            <a:r>
              <a:rPr lang="en-IN" sz="2000" dirty="0">
                <a:effectLst/>
                <a:latin typeface="cmr10" panose="020B0500000000000000" pitchFamily="34" charset="0"/>
                <a:ea typeface="Times New Roman" panose="02020603050405020304" pitchFamily="18" charset="0"/>
                <a:cs typeface="Times New Roman" panose="02020603050405020304" pitchFamily="18" charset="0"/>
              </a:rPr>
              <a:t>ARM Cortex-M4 core-based STM32F469NIH6 micro controller unit</a:t>
            </a:r>
          </a:p>
          <a:p>
            <a:endParaRPr lang="en-IN" sz="2000" dirty="0">
              <a:effectLst/>
              <a:latin typeface="cmr10" panose="020B0500000000000000" pitchFamily="34" charset="0"/>
              <a:ea typeface="Times New Roman" panose="02020603050405020304" pitchFamily="18" charset="0"/>
              <a:cs typeface="Times New Roman" panose="02020603050405020304" pitchFamily="18" charset="0"/>
            </a:endParaRPr>
          </a:p>
          <a:p>
            <a:pPr marL="342900" indent="-342900">
              <a:buFont typeface="+mj-lt"/>
              <a:buAutoNum type="arabicPeriod"/>
            </a:pPr>
            <a:r>
              <a:rPr lang="en-IN" sz="2000" dirty="0">
                <a:latin typeface="cmr10" panose="020B0500000000000000" pitchFamily="34" charset="0"/>
                <a:ea typeface="Times New Roman" panose="02020603050405020304" pitchFamily="18" charset="0"/>
                <a:cs typeface="Times New Roman" panose="02020603050405020304" pitchFamily="18" charset="0"/>
              </a:rPr>
              <a:t>Includes a floating point unit</a:t>
            </a:r>
            <a:endParaRPr lang="en-IN" sz="2000" dirty="0">
              <a:effectLst/>
              <a:latin typeface="cmr10" panose="020B0500000000000000" pitchFamily="34" charset="0"/>
              <a:ea typeface="Times New Roman" panose="02020603050405020304" pitchFamily="18" charset="0"/>
              <a:cs typeface="Times New Roman" panose="02020603050405020304" pitchFamily="18" charset="0"/>
            </a:endParaRPr>
          </a:p>
          <a:p>
            <a:pPr marL="342900" indent="-342900">
              <a:buFont typeface="+mj-lt"/>
              <a:buAutoNum type="arabicPeriod"/>
            </a:pPr>
            <a:r>
              <a:rPr lang="en-IN" sz="2000" dirty="0">
                <a:latin typeface="cmr10" panose="020B0500000000000000" pitchFamily="34" charset="0"/>
                <a:cs typeface="Times New Roman" panose="02020603050405020304" pitchFamily="18" charset="0"/>
              </a:rPr>
              <a:t>Full set of DSP instructions (CMSIS DSP Library)</a:t>
            </a:r>
          </a:p>
          <a:p>
            <a:pPr marL="342900" indent="-342900">
              <a:buFont typeface="+mj-lt"/>
              <a:buAutoNum type="arabicPeriod"/>
            </a:pPr>
            <a:r>
              <a:rPr lang="en-IN" sz="2000" dirty="0">
                <a:latin typeface="cmr10" panose="020B0500000000000000" pitchFamily="34" charset="0"/>
                <a:cs typeface="Times New Roman" panose="02020603050405020304" pitchFamily="18" charset="0"/>
              </a:rPr>
              <a:t>Cost – </a:t>
            </a:r>
            <a:r>
              <a:rPr lang="en-US" sz="2000" dirty="0">
                <a:latin typeface="cmr10" panose="020B0500000000000000" pitchFamily="34" charset="0"/>
                <a:cs typeface="Times New Roman" panose="02020603050405020304" pitchFamily="18" charset="0"/>
              </a:rPr>
              <a:t>roughly ₹1,000 per unit</a:t>
            </a:r>
            <a:endParaRPr lang="en-IN" sz="2000" dirty="0">
              <a:latin typeface="cmr10" panose="020B0500000000000000" pitchFamily="34" charset="0"/>
              <a:cs typeface="Times New Roman" panose="02020603050405020304" pitchFamily="18" charset="0"/>
            </a:endParaRPr>
          </a:p>
          <a:p>
            <a:endParaRPr lang="en-IN" dirty="0">
              <a:latin typeface="cmr10" panose="020B0500000000000000" pitchFamily="34" charset="0"/>
              <a:cs typeface="Times New Roman" panose="02020603050405020304" pitchFamily="18" charset="0"/>
            </a:endParaRPr>
          </a:p>
          <a:p>
            <a:pPr marL="342900" indent="-342900">
              <a:buFont typeface="+mj-lt"/>
              <a:buAutoNum type="arabicPeriod"/>
            </a:pPr>
            <a:endParaRPr lang="en-IN" dirty="0">
              <a:latin typeface="cmr10" panose="020B0500000000000000" pitchFamily="34" charset="0"/>
              <a:cs typeface="Times New Roman" panose="02020603050405020304" pitchFamily="18" charset="0"/>
            </a:endParaRPr>
          </a:p>
        </p:txBody>
      </p:sp>
      <p:pic>
        <p:nvPicPr>
          <p:cNvPr id="6" name="Picture 5" descr="Image">
            <a:extLst>
              <a:ext uri="{FF2B5EF4-FFF2-40B4-BE49-F238E27FC236}">
                <a16:creationId xmlns:a16="http://schemas.microsoft.com/office/drawing/2014/main" id="{FA349AA6-6A3D-4642-A8AA-4ACFE1F4C940}"/>
              </a:ext>
            </a:extLst>
          </p:cNvPr>
          <p:cNvPicPr/>
          <p:nvPr/>
        </p:nvPicPr>
        <p:blipFill rotWithShape="1">
          <a:blip r:embed="rId2">
            <a:extLst>
              <a:ext uri="{28A0092B-C50C-407E-A947-70E740481C1C}">
                <a14:useLocalDpi xmlns:a14="http://schemas.microsoft.com/office/drawing/2010/main" val="0"/>
              </a:ext>
            </a:extLst>
          </a:blip>
          <a:srcRect l="14772" t="8551" r="16632" b="5320"/>
          <a:stretch/>
        </p:blipFill>
        <p:spPr bwMode="auto">
          <a:xfrm>
            <a:off x="6634825" y="1712260"/>
            <a:ext cx="4102749" cy="3433479"/>
          </a:xfrm>
          <a:prstGeom prst="rect">
            <a:avLst/>
          </a:prstGeom>
          <a:noFill/>
          <a:ln>
            <a:solidFill>
              <a:schemeClr val="tx1"/>
            </a:solidFill>
          </a:ln>
          <a:extLst>
            <a:ext uri="{53640926-AAD7-44D8-BBD7-CCE9431645EC}">
              <a14:shadowObscured xmlns:a14="http://schemas.microsoft.com/office/drawing/2010/main"/>
            </a:ext>
          </a:extLst>
        </p:spPr>
      </p:pic>
      <p:sp>
        <p:nvSpPr>
          <p:cNvPr id="7" name="TextBox 6">
            <a:extLst>
              <a:ext uri="{FF2B5EF4-FFF2-40B4-BE49-F238E27FC236}">
                <a16:creationId xmlns:a16="http://schemas.microsoft.com/office/drawing/2014/main" id="{FEE37C9A-9B7F-420F-B0A6-A5E275DED57D}"/>
              </a:ext>
            </a:extLst>
          </p:cNvPr>
          <p:cNvSpPr txBox="1"/>
          <p:nvPr/>
        </p:nvSpPr>
        <p:spPr>
          <a:xfrm>
            <a:off x="7802217" y="6519446"/>
            <a:ext cx="4303644" cy="338554"/>
          </a:xfrm>
          <a:prstGeom prst="rect">
            <a:avLst/>
          </a:prstGeom>
          <a:noFill/>
        </p:spPr>
        <p:txBody>
          <a:bodyPr wrap="square" rtlCol="0">
            <a:spAutoFit/>
          </a:bodyPr>
          <a:lstStyle/>
          <a:p>
            <a:r>
              <a:rPr lang="en-IN" sz="1600" dirty="0"/>
              <a:t>Picture Credits – </a:t>
            </a:r>
            <a:r>
              <a:rPr lang="en-IN" sz="1600" dirty="0" err="1"/>
              <a:t>Emtrion</a:t>
            </a:r>
            <a:endParaRPr lang="en-IN" sz="1600" dirty="0"/>
          </a:p>
        </p:txBody>
      </p:sp>
    </p:spTree>
    <p:extLst>
      <p:ext uri="{BB962C8B-B14F-4D97-AF65-F5344CB8AC3E}">
        <p14:creationId xmlns:p14="http://schemas.microsoft.com/office/powerpoint/2010/main" val="35370444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166608-C78B-4EF9-B084-8240A7833AB7}"/>
              </a:ext>
            </a:extLst>
          </p:cNvPr>
          <p:cNvSpPr>
            <a:spLocks noGrp="1"/>
          </p:cNvSpPr>
          <p:nvPr>
            <p:ph type="title"/>
          </p:nvPr>
        </p:nvSpPr>
        <p:spPr/>
        <p:txBody>
          <a:bodyPr/>
          <a:lstStyle/>
          <a:p>
            <a:r>
              <a:rPr lang="en-IN" dirty="0"/>
              <a:t>CMSIS DSP Library</a:t>
            </a:r>
          </a:p>
        </p:txBody>
      </p:sp>
      <p:pic>
        <p:nvPicPr>
          <p:cNvPr id="5" name="Content Placeholder 4">
            <a:extLst>
              <a:ext uri="{FF2B5EF4-FFF2-40B4-BE49-F238E27FC236}">
                <a16:creationId xmlns:a16="http://schemas.microsoft.com/office/drawing/2014/main" id="{412B1577-F2F0-46E6-84B1-11300B714182}"/>
              </a:ext>
            </a:extLst>
          </p:cNvPr>
          <p:cNvPicPr>
            <a:picLocks noGrp="1" noChangeAspect="1"/>
          </p:cNvPicPr>
          <p:nvPr>
            <p:ph idx="1"/>
          </p:nvPr>
        </p:nvPicPr>
        <p:blipFill>
          <a:blip r:embed="rId2"/>
          <a:stretch>
            <a:fillRect/>
          </a:stretch>
        </p:blipFill>
        <p:spPr>
          <a:xfrm>
            <a:off x="1595433" y="2014194"/>
            <a:ext cx="9001134" cy="4111688"/>
          </a:xfrm>
        </p:spPr>
      </p:pic>
      <p:sp>
        <p:nvSpPr>
          <p:cNvPr id="6" name="TextBox 5">
            <a:extLst>
              <a:ext uri="{FF2B5EF4-FFF2-40B4-BE49-F238E27FC236}">
                <a16:creationId xmlns:a16="http://schemas.microsoft.com/office/drawing/2014/main" id="{EAB4DD39-9280-42FB-A5B6-F11DD1D3B03D}"/>
              </a:ext>
            </a:extLst>
          </p:cNvPr>
          <p:cNvSpPr txBox="1"/>
          <p:nvPr/>
        </p:nvSpPr>
        <p:spPr>
          <a:xfrm>
            <a:off x="7802217" y="6519446"/>
            <a:ext cx="4303644" cy="338554"/>
          </a:xfrm>
          <a:prstGeom prst="rect">
            <a:avLst/>
          </a:prstGeom>
          <a:noFill/>
        </p:spPr>
        <p:txBody>
          <a:bodyPr wrap="square" rtlCol="0">
            <a:spAutoFit/>
          </a:bodyPr>
          <a:lstStyle/>
          <a:p>
            <a:r>
              <a:rPr lang="en-IN" sz="1600" dirty="0"/>
              <a:t>Picture Credits – Arm Ltd.</a:t>
            </a:r>
          </a:p>
        </p:txBody>
      </p:sp>
    </p:spTree>
    <p:extLst>
      <p:ext uri="{BB962C8B-B14F-4D97-AF65-F5344CB8AC3E}">
        <p14:creationId xmlns:p14="http://schemas.microsoft.com/office/powerpoint/2010/main" val="13475019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F4AC1F-F649-4091-B6C2-B9B42D5D6DF3}"/>
              </a:ext>
            </a:extLst>
          </p:cNvPr>
          <p:cNvSpPr>
            <a:spLocks noGrp="1"/>
          </p:cNvSpPr>
          <p:nvPr>
            <p:ph type="title"/>
          </p:nvPr>
        </p:nvSpPr>
        <p:spPr/>
        <p:txBody>
          <a:bodyPr/>
          <a:lstStyle/>
          <a:p>
            <a:r>
              <a:rPr lang="en-IN" dirty="0"/>
              <a:t>Other components required</a:t>
            </a:r>
          </a:p>
        </p:txBody>
      </p:sp>
      <p:sp>
        <p:nvSpPr>
          <p:cNvPr id="3" name="Content Placeholder 2">
            <a:extLst>
              <a:ext uri="{FF2B5EF4-FFF2-40B4-BE49-F238E27FC236}">
                <a16:creationId xmlns:a16="http://schemas.microsoft.com/office/drawing/2014/main" id="{D03F9B10-823C-4CD1-8BCD-388FB3B9123D}"/>
              </a:ext>
            </a:extLst>
          </p:cNvPr>
          <p:cNvSpPr>
            <a:spLocks noGrp="1"/>
          </p:cNvSpPr>
          <p:nvPr>
            <p:ph idx="1"/>
          </p:nvPr>
        </p:nvSpPr>
        <p:spPr>
          <a:xfrm>
            <a:off x="1066800" y="2103120"/>
            <a:ext cx="10058400" cy="4208228"/>
          </a:xfrm>
        </p:spPr>
        <p:txBody>
          <a:bodyPr>
            <a:normAutofit/>
          </a:bodyPr>
          <a:lstStyle/>
          <a:p>
            <a:pPr indent="215900" algn="just">
              <a:lnSpc>
                <a:spcPct val="130000"/>
              </a:lnSpc>
            </a:pPr>
            <a:r>
              <a:rPr lang="en-IN" sz="2000" dirty="0">
                <a:latin typeface="cmr10" panose="020B0500000000000000" pitchFamily="34" charset="0"/>
                <a:cs typeface="Times New Roman" panose="02020603050405020304" pitchFamily="18" charset="0"/>
              </a:rPr>
              <a:t>A suitable geophone could be used with usable frequency </a:t>
            </a:r>
            <a:r>
              <a:rPr lang="en-IN" sz="2000" dirty="0" err="1">
                <a:latin typeface="cmr10" panose="020B0500000000000000" pitchFamily="34" charset="0"/>
                <a:cs typeface="Times New Roman" panose="02020603050405020304" pitchFamily="18" charset="0"/>
              </a:rPr>
              <a:t>atleast</a:t>
            </a:r>
            <a:r>
              <a:rPr lang="en-IN" sz="2000" dirty="0">
                <a:latin typeface="cmr10" panose="020B0500000000000000" pitchFamily="34" charset="0"/>
                <a:cs typeface="Times New Roman" panose="02020603050405020304" pitchFamily="18" charset="0"/>
              </a:rPr>
              <a:t> from 10 Hz to 400 Hz, such as an SM-6 4.5 Hz geophone.</a:t>
            </a:r>
          </a:p>
          <a:p>
            <a:pPr indent="215900" algn="just">
              <a:lnSpc>
                <a:spcPct val="130000"/>
              </a:lnSpc>
            </a:pPr>
            <a:r>
              <a:rPr lang="en-IN" sz="2000" dirty="0">
                <a:latin typeface="cmr10" panose="020B0500000000000000" pitchFamily="34" charset="0"/>
                <a:cs typeface="Times New Roman" panose="02020603050405020304" pitchFamily="18" charset="0"/>
              </a:rPr>
              <a:t>A analog to digital data converter (ADC) is also required which could be implemented through ADS1255 by Texas Instruments, which is a very low noise 24 bit Delta-Sigma precision ADC. This costs approximately ₹1,000 per unit as well.</a:t>
            </a:r>
          </a:p>
          <a:p>
            <a:pPr indent="215900" algn="just">
              <a:lnSpc>
                <a:spcPct val="130000"/>
              </a:lnSpc>
            </a:pPr>
            <a:r>
              <a:rPr lang="en-IN" sz="2000" dirty="0">
                <a:latin typeface="cmr10" panose="020B0500000000000000" pitchFamily="34" charset="0"/>
                <a:cs typeface="Times New Roman" panose="02020603050405020304" pitchFamily="18" charset="0"/>
              </a:rPr>
              <a:t>Additional devices include the wireless communication module with antenna for the wireless sensor network, and the solar panels to power up the sensor node, with stored battery backup if required. The backend components including the central node and the warning and reaction system have to be implemented separately as well.</a:t>
            </a:r>
          </a:p>
          <a:p>
            <a:endParaRPr lang="en-IN" dirty="0"/>
          </a:p>
        </p:txBody>
      </p:sp>
    </p:spTree>
    <p:extLst>
      <p:ext uri="{BB962C8B-B14F-4D97-AF65-F5344CB8AC3E}">
        <p14:creationId xmlns:p14="http://schemas.microsoft.com/office/powerpoint/2010/main" val="17640565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EAA7-3420-4DCF-A6A1-690E59D710FC}"/>
              </a:ext>
            </a:extLst>
          </p:cNvPr>
          <p:cNvSpPr>
            <a:spLocks noGrp="1"/>
          </p:cNvSpPr>
          <p:nvPr>
            <p:ph type="title"/>
          </p:nvPr>
        </p:nvSpPr>
        <p:spPr/>
        <p:txBody>
          <a:bodyPr/>
          <a:lstStyle/>
          <a:p>
            <a:r>
              <a:rPr lang="en-IN" sz="7200" dirty="0"/>
              <a:t>Introduction</a:t>
            </a:r>
            <a:endParaRPr lang="en-IN" dirty="0"/>
          </a:p>
        </p:txBody>
      </p:sp>
      <p:sp>
        <p:nvSpPr>
          <p:cNvPr id="3" name="Text Placeholder 2">
            <a:extLst>
              <a:ext uri="{FF2B5EF4-FFF2-40B4-BE49-F238E27FC236}">
                <a16:creationId xmlns:a16="http://schemas.microsoft.com/office/drawing/2014/main" id="{6DA50592-0191-4C32-8BE4-A3586168D154}"/>
              </a:ext>
            </a:extLst>
          </p:cNvPr>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102015409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F8F74D-306D-400C-A9F9-8F29919E4063}"/>
              </a:ext>
            </a:extLst>
          </p:cNvPr>
          <p:cNvSpPr>
            <a:spLocks noGrp="1"/>
          </p:cNvSpPr>
          <p:nvPr>
            <p:ph type="title"/>
          </p:nvPr>
        </p:nvSpPr>
        <p:spPr/>
        <p:txBody>
          <a:bodyPr/>
          <a:lstStyle/>
          <a:p>
            <a:r>
              <a:rPr lang="en-IN" dirty="0"/>
              <a:t>References and Sources</a:t>
            </a:r>
          </a:p>
        </p:txBody>
      </p:sp>
      <p:sp>
        <p:nvSpPr>
          <p:cNvPr id="3" name="Content Placeholder 2">
            <a:extLst>
              <a:ext uri="{FF2B5EF4-FFF2-40B4-BE49-F238E27FC236}">
                <a16:creationId xmlns:a16="http://schemas.microsoft.com/office/drawing/2014/main" id="{46360619-BE60-4A53-AB37-0F351791857F}"/>
              </a:ext>
            </a:extLst>
          </p:cNvPr>
          <p:cNvSpPr>
            <a:spLocks noGrp="1"/>
          </p:cNvSpPr>
          <p:nvPr>
            <p:ph idx="1"/>
          </p:nvPr>
        </p:nvSpPr>
        <p:spPr>
          <a:xfrm>
            <a:off x="1066800" y="1848678"/>
            <a:ext cx="10058400" cy="4366728"/>
          </a:xfrm>
        </p:spPr>
        <p:txBody>
          <a:bodyPr>
            <a:normAutofit/>
          </a:bodyPr>
          <a:lstStyle/>
          <a:p>
            <a:pPr marL="342900" lvl="0" indent="-342900" algn="just">
              <a:lnSpc>
                <a:spcPct val="130000"/>
              </a:lnSpc>
              <a:buFont typeface="+mj-lt"/>
              <a:buAutoNum type="arabicPeriod"/>
            </a:pPr>
            <a:r>
              <a:rPr lang="en-IN" sz="1800" dirty="0">
                <a:effectLst/>
                <a:latin typeface="cmr10" panose="020B0500000000000000" pitchFamily="34" charset="0"/>
                <a:ea typeface="Times New Roman" panose="02020603050405020304" pitchFamily="18" charset="0"/>
                <a:cs typeface="Times New Roman" panose="02020603050405020304" pitchFamily="18" charset="0"/>
              </a:rPr>
              <a:t>Numerical Methods of Exploration Seismology with Algorithms in MATLAB, Gary F. Margrave, Michael P. Lamoureux, Cambridge University Press, December 2018</a:t>
            </a:r>
          </a:p>
          <a:p>
            <a:pPr marL="342900" lvl="0" indent="-342900" algn="just">
              <a:lnSpc>
                <a:spcPct val="130000"/>
              </a:lnSpc>
              <a:buFont typeface="+mj-lt"/>
              <a:buAutoNum type="arabicPeriod"/>
            </a:pPr>
            <a:r>
              <a:rPr lang="en-IN" sz="1800" dirty="0">
                <a:effectLst/>
                <a:latin typeface="cmr10" panose="020B0500000000000000" pitchFamily="34" charset="0"/>
                <a:ea typeface="Times New Roman" panose="02020603050405020304" pitchFamily="18" charset="0"/>
                <a:cs typeface="Times New Roman" panose="02020603050405020304" pitchFamily="18" charset="0"/>
              </a:rPr>
              <a:t>Advanced Digital Signal Processing of Seismic Data, Mousa, Wail A., Cambridge University Press, 2019.</a:t>
            </a:r>
          </a:p>
          <a:p>
            <a:pPr marL="342900" lvl="0" indent="-342900" algn="just">
              <a:lnSpc>
                <a:spcPct val="130000"/>
              </a:lnSpc>
              <a:buFont typeface="+mj-lt"/>
              <a:buAutoNum type="arabicPeriod"/>
            </a:pPr>
            <a:r>
              <a:rPr lang="en-IN" sz="1800" dirty="0">
                <a:effectLst/>
                <a:latin typeface="cmr10" panose="020B0500000000000000" pitchFamily="34" charset="0"/>
                <a:ea typeface="Times New Roman" panose="02020603050405020304" pitchFamily="18" charset="0"/>
                <a:cs typeface="Times New Roman" panose="02020603050405020304" pitchFamily="18" charset="0"/>
              </a:rPr>
              <a:t>Seismic Detection Of Rockfalls On Railway Lines by Bohdan </a:t>
            </a:r>
            <a:r>
              <a:rPr lang="en-IN" sz="1800" dirty="0" err="1">
                <a:effectLst/>
                <a:latin typeface="cmr10" panose="020B0500000000000000" pitchFamily="34" charset="0"/>
                <a:ea typeface="Times New Roman" panose="02020603050405020304" pitchFamily="18" charset="0"/>
                <a:cs typeface="Times New Roman" panose="02020603050405020304" pitchFamily="18" charset="0"/>
              </a:rPr>
              <a:t>Nedilko</a:t>
            </a:r>
            <a:r>
              <a:rPr lang="en-IN" sz="1800" dirty="0">
                <a:effectLst/>
                <a:latin typeface="cmr10" panose="020B0500000000000000" pitchFamily="34" charset="0"/>
                <a:ea typeface="Times New Roman" panose="02020603050405020304" pitchFamily="18" charset="0"/>
                <a:cs typeface="Times New Roman" panose="02020603050405020304" pitchFamily="18" charset="0"/>
              </a:rPr>
              <a:t>, (Doctoral Thesis), The University Of British Columbia (2016)</a:t>
            </a:r>
          </a:p>
          <a:p>
            <a:pPr marL="342900" lvl="0" indent="-342900" algn="just">
              <a:lnSpc>
                <a:spcPct val="130000"/>
              </a:lnSpc>
              <a:buFont typeface="+mj-lt"/>
              <a:buAutoNum type="arabicPeriod"/>
            </a:pPr>
            <a:r>
              <a:rPr lang="en-IN" sz="1800" dirty="0">
                <a:effectLst/>
                <a:latin typeface="cmr10" panose="020B0500000000000000" pitchFamily="34" charset="0"/>
                <a:ea typeface="Times New Roman" panose="02020603050405020304" pitchFamily="18" charset="0"/>
                <a:cs typeface="Times New Roman" panose="02020603050405020304" pitchFamily="18" charset="0"/>
              </a:rPr>
              <a:t>Fang, I-Lin. (2018). Digital Signal Processing for Minor-Seismic Event Detection on Embedded Platforms (Master</a:t>
            </a:r>
            <a:r>
              <a:rPr lang="en-IN" sz="1800" dirty="0">
                <a:effectLst/>
                <a:latin typeface="Arial" panose="020B0604020202020204" pitchFamily="34" charset="0"/>
                <a:ea typeface="Times New Roman" panose="02020603050405020304" pitchFamily="18" charset="0"/>
                <a:cs typeface="Times New Roman" panose="02020603050405020304" pitchFamily="18" charset="0"/>
              </a:rPr>
              <a:t>’</a:t>
            </a:r>
            <a:r>
              <a:rPr lang="en-IN" sz="1800" dirty="0">
                <a:effectLst/>
                <a:latin typeface="cmr10" panose="020B0500000000000000" pitchFamily="34" charset="0"/>
                <a:ea typeface="Times New Roman" panose="02020603050405020304" pitchFamily="18" charset="0"/>
                <a:cs typeface="Times New Roman" panose="02020603050405020304" pitchFamily="18" charset="0"/>
              </a:rPr>
              <a:t>s Thesis).</a:t>
            </a:r>
          </a:p>
          <a:p>
            <a:pPr marL="0" lvl="0" indent="0" algn="just">
              <a:lnSpc>
                <a:spcPct val="130000"/>
              </a:lnSpc>
              <a:buNone/>
            </a:pPr>
            <a:r>
              <a:rPr lang="en-IN" sz="1800" dirty="0">
                <a:latin typeface="cmr10" panose="020B0500000000000000" pitchFamily="34" charset="0"/>
                <a:ea typeface="Times New Roman" panose="02020603050405020304" pitchFamily="18" charset="0"/>
                <a:cs typeface="Times New Roman" panose="02020603050405020304" pitchFamily="18" charset="0"/>
              </a:rPr>
              <a:t>Additional references and sources are given in the application assignment report</a:t>
            </a:r>
            <a:endParaRPr lang="en-IN" sz="1800" dirty="0">
              <a:effectLst/>
              <a:latin typeface="cmr10" panose="020B0500000000000000" pitchFamily="34" charset="0"/>
              <a:ea typeface="Times New Roman" panose="02020603050405020304" pitchFamily="18" charset="0"/>
              <a:cs typeface="Times New Roman" panose="02020603050405020304" pitchFamily="18" charset="0"/>
            </a:endParaRPr>
          </a:p>
          <a:p>
            <a:endParaRPr lang="en-US" dirty="0"/>
          </a:p>
        </p:txBody>
      </p:sp>
    </p:spTree>
    <p:extLst>
      <p:ext uri="{BB962C8B-B14F-4D97-AF65-F5344CB8AC3E}">
        <p14:creationId xmlns:p14="http://schemas.microsoft.com/office/powerpoint/2010/main" val="42114387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F44321-ED2F-42B5-BE2C-34FAD0A61563}"/>
              </a:ext>
            </a:extLst>
          </p:cNvPr>
          <p:cNvSpPr>
            <a:spLocks noGrp="1"/>
          </p:cNvSpPr>
          <p:nvPr>
            <p:ph type="title"/>
          </p:nvPr>
        </p:nvSpPr>
        <p:spPr/>
        <p:txBody>
          <a:bodyPr/>
          <a:lstStyle/>
          <a:p>
            <a:r>
              <a:rPr lang="en-IN" dirty="0"/>
              <a:t>Introduction</a:t>
            </a:r>
          </a:p>
        </p:txBody>
      </p:sp>
      <p:sp>
        <p:nvSpPr>
          <p:cNvPr id="3" name="Content Placeholder 2">
            <a:extLst>
              <a:ext uri="{FF2B5EF4-FFF2-40B4-BE49-F238E27FC236}">
                <a16:creationId xmlns:a16="http://schemas.microsoft.com/office/drawing/2014/main" id="{55085967-2545-47C0-94E1-06A07FF004A4}"/>
              </a:ext>
            </a:extLst>
          </p:cNvPr>
          <p:cNvSpPr>
            <a:spLocks noGrp="1"/>
          </p:cNvSpPr>
          <p:nvPr>
            <p:ph idx="1"/>
          </p:nvPr>
        </p:nvSpPr>
        <p:spPr>
          <a:xfrm>
            <a:off x="1066800" y="2103120"/>
            <a:ext cx="4359965" cy="3849624"/>
          </a:xfrm>
        </p:spPr>
        <p:txBody>
          <a:bodyPr>
            <a:normAutofit/>
          </a:bodyPr>
          <a:lstStyle/>
          <a:p>
            <a:pPr marL="0" indent="0" algn="just">
              <a:buNone/>
            </a:pPr>
            <a:r>
              <a:rPr lang="en-IN" sz="2000" dirty="0"/>
              <a:t>Subsurface features, such as oil and gas reservoirs can be mapped by generating seismic waves and measuring their reflection amplitudes and phases. </a:t>
            </a:r>
            <a:r>
              <a:rPr lang="en-US" sz="2000" dirty="0"/>
              <a:t>DSP plays a vital role in interpreting such data.</a:t>
            </a:r>
            <a:endParaRPr lang="en-IN" sz="2000" dirty="0"/>
          </a:p>
        </p:txBody>
      </p:sp>
      <p:pic>
        <p:nvPicPr>
          <p:cNvPr id="4" name="Picture 3" descr="Check out this video on using seismic technology for oil and gas exploration.">
            <a:extLst>
              <a:ext uri="{FF2B5EF4-FFF2-40B4-BE49-F238E27FC236}">
                <a16:creationId xmlns:a16="http://schemas.microsoft.com/office/drawing/2014/main" id="{83166CED-6ABF-461B-986F-2F798F736492}"/>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5650395" y="2103120"/>
            <a:ext cx="5814392" cy="3515679"/>
          </a:xfrm>
          <a:prstGeom prst="rect">
            <a:avLst/>
          </a:prstGeom>
          <a:noFill/>
          <a:ln>
            <a:solidFill>
              <a:schemeClr val="tx1"/>
            </a:solidFill>
          </a:ln>
        </p:spPr>
      </p:pic>
      <p:sp>
        <p:nvSpPr>
          <p:cNvPr id="5" name="TextBox 4">
            <a:extLst>
              <a:ext uri="{FF2B5EF4-FFF2-40B4-BE49-F238E27FC236}">
                <a16:creationId xmlns:a16="http://schemas.microsoft.com/office/drawing/2014/main" id="{ADC574B1-1AAD-45EB-B35D-0947B7810E84}"/>
              </a:ext>
            </a:extLst>
          </p:cNvPr>
          <p:cNvSpPr txBox="1"/>
          <p:nvPr/>
        </p:nvSpPr>
        <p:spPr>
          <a:xfrm>
            <a:off x="8557591" y="6530009"/>
            <a:ext cx="3369366" cy="338554"/>
          </a:xfrm>
          <a:prstGeom prst="rect">
            <a:avLst/>
          </a:prstGeom>
          <a:noFill/>
        </p:spPr>
        <p:txBody>
          <a:bodyPr wrap="square" rtlCol="0">
            <a:spAutoFit/>
          </a:bodyPr>
          <a:lstStyle/>
          <a:p>
            <a:r>
              <a:rPr lang="en-IN" sz="1600" dirty="0"/>
              <a:t>Picture Credits - </a:t>
            </a:r>
            <a:r>
              <a:rPr lang="en-IN" sz="1600" dirty="0" err="1"/>
              <a:t>EarthSky</a:t>
            </a:r>
            <a:endParaRPr lang="en-IN" sz="1600" dirty="0"/>
          </a:p>
        </p:txBody>
      </p:sp>
    </p:spTree>
    <p:extLst>
      <p:ext uri="{BB962C8B-B14F-4D97-AF65-F5344CB8AC3E}">
        <p14:creationId xmlns:p14="http://schemas.microsoft.com/office/powerpoint/2010/main" val="24122171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C6CB94-594B-4F30-B4BC-84F87CCCB28C}"/>
              </a:ext>
            </a:extLst>
          </p:cNvPr>
          <p:cNvSpPr>
            <a:spLocks noGrp="1"/>
          </p:cNvSpPr>
          <p:nvPr>
            <p:ph type="title"/>
          </p:nvPr>
        </p:nvSpPr>
        <p:spPr/>
        <p:txBody>
          <a:bodyPr/>
          <a:lstStyle/>
          <a:p>
            <a:r>
              <a:rPr lang="en-IN" dirty="0"/>
              <a:t>Introduction</a:t>
            </a:r>
          </a:p>
        </p:txBody>
      </p:sp>
      <p:sp>
        <p:nvSpPr>
          <p:cNvPr id="3" name="Content Placeholder 2">
            <a:extLst>
              <a:ext uri="{FF2B5EF4-FFF2-40B4-BE49-F238E27FC236}">
                <a16:creationId xmlns:a16="http://schemas.microsoft.com/office/drawing/2014/main" id="{EB3C91E4-0D6E-4520-95A5-93FDF69B0256}"/>
              </a:ext>
            </a:extLst>
          </p:cNvPr>
          <p:cNvSpPr>
            <a:spLocks noGrp="1"/>
          </p:cNvSpPr>
          <p:nvPr>
            <p:ph idx="1"/>
          </p:nvPr>
        </p:nvSpPr>
        <p:spPr>
          <a:xfrm>
            <a:off x="1066800" y="1864581"/>
            <a:ext cx="9796670" cy="3849624"/>
          </a:xfrm>
        </p:spPr>
        <p:txBody>
          <a:bodyPr>
            <a:normAutofit/>
          </a:bodyPr>
          <a:lstStyle/>
          <a:p>
            <a:pPr marL="0" indent="0" algn="just">
              <a:buNone/>
            </a:pPr>
            <a:r>
              <a:rPr lang="en-IN" sz="2000" dirty="0"/>
              <a:t>Using similar DSP techniques, we propose to develop a Real time seismic alert system which will be helpful for disaster management and mitigation in case of minor seismic events like landslides and rockfalls.</a:t>
            </a:r>
          </a:p>
        </p:txBody>
      </p:sp>
      <p:pic>
        <p:nvPicPr>
          <p:cNvPr id="4" name="Picture 3">
            <a:extLst>
              <a:ext uri="{FF2B5EF4-FFF2-40B4-BE49-F238E27FC236}">
                <a16:creationId xmlns:a16="http://schemas.microsoft.com/office/drawing/2014/main" id="{DFFEC3F8-249B-49A6-9077-4A8962AB0EF6}"/>
              </a:ext>
            </a:extLst>
          </p:cNvPr>
          <p:cNvPicPr/>
          <p:nvPr/>
        </p:nvPicPr>
        <p:blipFill>
          <a:blip r:embed="rId2"/>
          <a:stretch>
            <a:fillRect/>
          </a:stretch>
        </p:blipFill>
        <p:spPr>
          <a:xfrm>
            <a:off x="2982701" y="3236181"/>
            <a:ext cx="6375468" cy="2839623"/>
          </a:xfrm>
          <a:prstGeom prst="rect">
            <a:avLst/>
          </a:prstGeom>
          <a:ln>
            <a:solidFill>
              <a:schemeClr val="tx1"/>
            </a:solidFill>
          </a:ln>
        </p:spPr>
      </p:pic>
      <p:sp>
        <p:nvSpPr>
          <p:cNvPr id="5" name="TextBox 4">
            <a:extLst>
              <a:ext uri="{FF2B5EF4-FFF2-40B4-BE49-F238E27FC236}">
                <a16:creationId xmlns:a16="http://schemas.microsoft.com/office/drawing/2014/main" id="{36891FCE-335B-4709-928B-F9EB1AB1EBE0}"/>
              </a:ext>
            </a:extLst>
          </p:cNvPr>
          <p:cNvSpPr txBox="1"/>
          <p:nvPr/>
        </p:nvSpPr>
        <p:spPr>
          <a:xfrm>
            <a:off x="8736495" y="6519446"/>
            <a:ext cx="3369366" cy="338554"/>
          </a:xfrm>
          <a:prstGeom prst="rect">
            <a:avLst/>
          </a:prstGeom>
          <a:noFill/>
        </p:spPr>
        <p:txBody>
          <a:bodyPr wrap="square" rtlCol="0">
            <a:spAutoFit/>
          </a:bodyPr>
          <a:lstStyle/>
          <a:p>
            <a:r>
              <a:rPr lang="en-IN" sz="1600" dirty="0"/>
              <a:t>Picture Credits - USGS</a:t>
            </a:r>
          </a:p>
        </p:txBody>
      </p:sp>
    </p:spTree>
    <p:extLst>
      <p:ext uri="{BB962C8B-B14F-4D97-AF65-F5344CB8AC3E}">
        <p14:creationId xmlns:p14="http://schemas.microsoft.com/office/powerpoint/2010/main" val="36117082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EEA3D0-88BE-4811-AC8E-29AA8A56AF4A}"/>
              </a:ext>
            </a:extLst>
          </p:cNvPr>
          <p:cNvSpPr>
            <a:spLocks noGrp="1"/>
          </p:cNvSpPr>
          <p:nvPr>
            <p:ph type="title"/>
          </p:nvPr>
        </p:nvSpPr>
        <p:spPr/>
        <p:txBody>
          <a:bodyPr/>
          <a:lstStyle/>
          <a:p>
            <a:r>
              <a:rPr lang="en-IN" dirty="0"/>
              <a:t>Relevance to Atmanirbhar Bharat</a:t>
            </a:r>
          </a:p>
        </p:txBody>
      </p:sp>
      <p:pic>
        <p:nvPicPr>
          <p:cNvPr id="4" name="Picture 3">
            <a:extLst>
              <a:ext uri="{FF2B5EF4-FFF2-40B4-BE49-F238E27FC236}">
                <a16:creationId xmlns:a16="http://schemas.microsoft.com/office/drawing/2014/main" id="{70857E79-6493-488C-916A-545B79CAD9D4}"/>
              </a:ext>
            </a:extLst>
          </p:cNvPr>
          <p:cNvPicPr>
            <a:picLocks noChangeAspect="1"/>
          </p:cNvPicPr>
          <p:nvPr/>
        </p:nvPicPr>
        <p:blipFill>
          <a:blip r:embed="rId2"/>
          <a:stretch>
            <a:fillRect/>
          </a:stretch>
        </p:blipFill>
        <p:spPr>
          <a:xfrm>
            <a:off x="6599211" y="2214459"/>
            <a:ext cx="3518823" cy="3686386"/>
          </a:xfrm>
          <a:prstGeom prst="rect">
            <a:avLst/>
          </a:prstGeom>
        </p:spPr>
      </p:pic>
      <p:pic>
        <p:nvPicPr>
          <p:cNvPr id="1026" name="Picture 2" descr="How Will China And India Drive Oil Prices In The Coming Time? | Seeking  Alpha">
            <a:extLst>
              <a:ext uri="{FF2B5EF4-FFF2-40B4-BE49-F238E27FC236}">
                <a16:creationId xmlns:a16="http://schemas.microsoft.com/office/drawing/2014/main" id="{1B9592ED-116B-4DDE-897A-5385897F62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0692" y="2405271"/>
            <a:ext cx="4961669" cy="334648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7F212438-C206-42EF-A702-F2E3526B0218}"/>
              </a:ext>
            </a:extLst>
          </p:cNvPr>
          <p:cNvSpPr txBox="1"/>
          <p:nvPr/>
        </p:nvSpPr>
        <p:spPr>
          <a:xfrm>
            <a:off x="8557590" y="6519446"/>
            <a:ext cx="3369366" cy="338554"/>
          </a:xfrm>
          <a:prstGeom prst="rect">
            <a:avLst/>
          </a:prstGeom>
          <a:noFill/>
        </p:spPr>
        <p:txBody>
          <a:bodyPr wrap="square" rtlCol="0">
            <a:spAutoFit/>
          </a:bodyPr>
          <a:lstStyle/>
          <a:p>
            <a:r>
              <a:rPr lang="en-IN" sz="1600" dirty="0"/>
              <a:t>Picture Credits - GSI</a:t>
            </a:r>
          </a:p>
        </p:txBody>
      </p:sp>
    </p:spTree>
    <p:extLst>
      <p:ext uri="{BB962C8B-B14F-4D97-AF65-F5344CB8AC3E}">
        <p14:creationId xmlns:p14="http://schemas.microsoft.com/office/powerpoint/2010/main" val="36417344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4AEC4F-27DC-493C-9AFF-5955C9A8F2B8}"/>
              </a:ext>
            </a:extLst>
          </p:cNvPr>
          <p:cNvSpPr>
            <a:spLocks noGrp="1"/>
          </p:cNvSpPr>
          <p:nvPr>
            <p:ph type="title"/>
          </p:nvPr>
        </p:nvSpPr>
        <p:spPr/>
        <p:txBody>
          <a:bodyPr/>
          <a:lstStyle/>
          <a:p>
            <a:r>
              <a:rPr lang="en-IN" dirty="0"/>
              <a:t>Seismic Theory</a:t>
            </a:r>
          </a:p>
        </p:txBody>
      </p:sp>
      <p:sp>
        <p:nvSpPr>
          <p:cNvPr id="3" name="Text Placeholder 2">
            <a:extLst>
              <a:ext uri="{FF2B5EF4-FFF2-40B4-BE49-F238E27FC236}">
                <a16:creationId xmlns:a16="http://schemas.microsoft.com/office/drawing/2014/main" id="{0C7DBF69-B49A-4B1E-BFE4-373444052A98}"/>
              </a:ext>
            </a:extLst>
          </p:cNvPr>
          <p:cNvSpPr>
            <a:spLocks noGrp="1"/>
          </p:cNvSpPr>
          <p:nvPr>
            <p:ph type="body" idx="1"/>
          </p:nvPr>
        </p:nvSpPr>
        <p:spPr/>
        <p:txBody>
          <a:bodyPr/>
          <a:lstStyle/>
          <a:p>
            <a:endParaRPr lang="en-IN"/>
          </a:p>
        </p:txBody>
      </p:sp>
    </p:spTree>
    <p:extLst>
      <p:ext uri="{BB962C8B-B14F-4D97-AF65-F5344CB8AC3E}">
        <p14:creationId xmlns:p14="http://schemas.microsoft.com/office/powerpoint/2010/main" val="34805370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E067B0-B3A4-42DF-B7A1-FBACAE6463BE}"/>
              </a:ext>
            </a:extLst>
          </p:cNvPr>
          <p:cNvSpPr>
            <a:spLocks noGrp="1"/>
          </p:cNvSpPr>
          <p:nvPr>
            <p:ph type="title"/>
          </p:nvPr>
        </p:nvSpPr>
        <p:spPr/>
        <p:txBody>
          <a:bodyPr/>
          <a:lstStyle/>
          <a:p>
            <a:r>
              <a:rPr lang="en-IN" dirty="0"/>
              <a:t>Geophone – LTI Systems</a:t>
            </a:r>
          </a:p>
        </p:txBody>
      </p:sp>
      <p:pic>
        <p:nvPicPr>
          <p:cNvPr id="4" name="Content Placeholder 3">
            <a:extLst>
              <a:ext uri="{FF2B5EF4-FFF2-40B4-BE49-F238E27FC236}">
                <a16:creationId xmlns:a16="http://schemas.microsoft.com/office/drawing/2014/main" id="{0E3128AF-524D-44AC-BACE-527A2E294242}"/>
              </a:ext>
            </a:extLst>
          </p:cNvPr>
          <p:cNvPicPr>
            <a:picLocks noGrp="1"/>
          </p:cNvPicPr>
          <p:nvPr>
            <p:ph idx="1"/>
          </p:nvPr>
        </p:nvPicPr>
        <p:blipFill>
          <a:blip r:embed="rId2">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918789" y="2509670"/>
            <a:ext cx="7051683" cy="2594195"/>
          </a:xfrm>
          <a:prstGeom prst="rect">
            <a:avLst/>
          </a:prstGeom>
        </p:spPr>
      </p:pic>
      <p:sp>
        <p:nvSpPr>
          <p:cNvPr id="10" name="TextBox 9">
            <a:extLst>
              <a:ext uri="{FF2B5EF4-FFF2-40B4-BE49-F238E27FC236}">
                <a16:creationId xmlns:a16="http://schemas.microsoft.com/office/drawing/2014/main" id="{279358D2-BE5B-4E48-BF0C-A69FCAFF14DE}"/>
              </a:ext>
            </a:extLst>
          </p:cNvPr>
          <p:cNvSpPr txBox="1"/>
          <p:nvPr/>
        </p:nvSpPr>
        <p:spPr>
          <a:xfrm>
            <a:off x="7802217" y="6519446"/>
            <a:ext cx="4303644" cy="338554"/>
          </a:xfrm>
          <a:prstGeom prst="rect">
            <a:avLst/>
          </a:prstGeom>
          <a:noFill/>
        </p:spPr>
        <p:txBody>
          <a:bodyPr wrap="square" rtlCol="0">
            <a:spAutoFit/>
          </a:bodyPr>
          <a:lstStyle/>
          <a:p>
            <a:r>
              <a:rPr lang="en-IN" sz="1600" dirty="0"/>
              <a:t>Picture Credits – ADSP on Seismic Data</a:t>
            </a:r>
          </a:p>
        </p:txBody>
      </p:sp>
    </p:spTree>
    <p:extLst>
      <p:ext uri="{BB962C8B-B14F-4D97-AF65-F5344CB8AC3E}">
        <p14:creationId xmlns:p14="http://schemas.microsoft.com/office/powerpoint/2010/main" val="4055638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91A899-FA80-4D4B-9E4D-DD81A4714702}"/>
              </a:ext>
            </a:extLst>
          </p:cNvPr>
          <p:cNvSpPr>
            <a:spLocks noGrp="1"/>
          </p:cNvSpPr>
          <p:nvPr>
            <p:ph type="title"/>
          </p:nvPr>
        </p:nvSpPr>
        <p:spPr/>
        <p:txBody>
          <a:bodyPr/>
          <a:lstStyle/>
          <a:p>
            <a:r>
              <a:rPr lang="en-IN" dirty="0"/>
              <a:t>Seismic Data Processing</a:t>
            </a:r>
          </a:p>
        </p:txBody>
      </p:sp>
      <p:graphicFrame>
        <p:nvGraphicFramePr>
          <p:cNvPr id="4" name="Content Placeholder 3">
            <a:extLst>
              <a:ext uri="{FF2B5EF4-FFF2-40B4-BE49-F238E27FC236}">
                <a16:creationId xmlns:a16="http://schemas.microsoft.com/office/drawing/2014/main" id="{F0774364-FB02-4B9A-A746-30C965000125}"/>
              </a:ext>
            </a:extLst>
          </p:cNvPr>
          <p:cNvGraphicFramePr>
            <a:graphicFrameLocks noGrp="1"/>
          </p:cNvGraphicFramePr>
          <p:nvPr>
            <p:ph idx="1"/>
            <p:extLst>
              <p:ext uri="{D42A27DB-BD31-4B8C-83A1-F6EECF244321}">
                <p14:modId xmlns:p14="http://schemas.microsoft.com/office/powerpoint/2010/main" val="1957795246"/>
              </p:ext>
            </p:extLst>
          </p:nvPr>
        </p:nvGraphicFramePr>
        <p:xfrm>
          <a:off x="1066801" y="2014194"/>
          <a:ext cx="3922642" cy="153428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Picture 4">
            <a:extLst>
              <a:ext uri="{FF2B5EF4-FFF2-40B4-BE49-F238E27FC236}">
                <a16:creationId xmlns:a16="http://schemas.microsoft.com/office/drawing/2014/main" id="{4F001732-869A-436B-9312-3F16D34C49EC}"/>
              </a:ext>
            </a:extLst>
          </p:cNvPr>
          <p:cNvPicPr/>
          <p:nvPr/>
        </p:nvPicPr>
        <p:blipFill>
          <a:blip r:embed="rId7">
            <a:extLst>
              <a:ext uri="{28A0092B-C50C-407E-A947-70E740481C1C}">
                <a14:useLocalDpi xmlns:a14="http://schemas.microsoft.com/office/drawing/2010/main" val="0"/>
              </a:ext>
            </a:extLst>
          </a:blip>
          <a:stretch>
            <a:fillRect/>
          </a:stretch>
        </p:blipFill>
        <p:spPr>
          <a:xfrm>
            <a:off x="6259442" y="2119547"/>
            <a:ext cx="4865757" cy="4095859"/>
          </a:xfrm>
          <a:prstGeom prst="rect">
            <a:avLst/>
          </a:prstGeom>
        </p:spPr>
      </p:pic>
      <p:sp>
        <p:nvSpPr>
          <p:cNvPr id="6" name="TextBox 5">
            <a:extLst>
              <a:ext uri="{FF2B5EF4-FFF2-40B4-BE49-F238E27FC236}">
                <a16:creationId xmlns:a16="http://schemas.microsoft.com/office/drawing/2014/main" id="{80E04712-38FC-4757-A4FF-32B540476953}"/>
              </a:ext>
            </a:extLst>
          </p:cNvPr>
          <p:cNvSpPr txBox="1"/>
          <p:nvPr/>
        </p:nvSpPr>
        <p:spPr>
          <a:xfrm>
            <a:off x="7802217" y="6519446"/>
            <a:ext cx="4303644" cy="338554"/>
          </a:xfrm>
          <a:prstGeom prst="rect">
            <a:avLst/>
          </a:prstGeom>
          <a:noFill/>
        </p:spPr>
        <p:txBody>
          <a:bodyPr wrap="square" rtlCol="0">
            <a:spAutoFit/>
          </a:bodyPr>
          <a:lstStyle/>
          <a:p>
            <a:r>
              <a:rPr lang="en-IN" sz="1600" dirty="0"/>
              <a:t>Picture Credits – ADSP on Seismic Data</a:t>
            </a:r>
          </a:p>
        </p:txBody>
      </p:sp>
    </p:spTree>
    <p:extLst>
      <p:ext uri="{BB962C8B-B14F-4D97-AF65-F5344CB8AC3E}">
        <p14:creationId xmlns:p14="http://schemas.microsoft.com/office/powerpoint/2010/main" val="393510726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VTI">
  <a:themeElements>
    <a:clrScheme name="Red">
      <a:dk1>
        <a:sysClr val="windowText" lastClr="000000"/>
      </a:dk1>
      <a:lt1>
        <a:sysClr val="window" lastClr="FFFFFF"/>
      </a:lt1>
      <a:dk2>
        <a:srgbClr val="323232"/>
      </a:dk2>
      <a:lt2>
        <a:srgbClr val="E5C243"/>
      </a:lt2>
      <a:accent1>
        <a:srgbClr val="A5300F"/>
      </a:accent1>
      <a:accent2>
        <a:srgbClr val="D55816"/>
      </a:accent2>
      <a:accent3>
        <a:srgbClr val="E19825"/>
      </a:accent3>
      <a:accent4>
        <a:srgbClr val="B19C7D"/>
      </a:accent4>
      <a:accent5>
        <a:srgbClr val="7F5F52"/>
      </a:accent5>
      <a:accent6>
        <a:srgbClr val="B27D49"/>
      </a:accent6>
      <a:hlink>
        <a:srgbClr val="6B9F25"/>
      </a:hlink>
      <a:folHlink>
        <a:srgbClr val="B26B0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80000"/>
                <a:shade val="100000"/>
                <a:satMod val="300000"/>
              </a:schemeClr>
            </a:gs>
            <a:gs pos="100000">
              <a:schemeClr val="phClr">
                <a:tint val="100000"/>
                <a:shade val="30000"/>
                <a:satMod val="200000"/>
              </a:schemeClr>
            </a:gs>
          </a:gsLst>
          <a:path path="circle">
            <a:fillToRect l="50000" t="50000" r="50000" b="50000"/>
          </a:path>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Original 5_01_Win32" id="{77344C68-A3F1-476B-8680-97D7F429B46B}" vid="{89780073-58E8-4DFF-BF29-BA99F805284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2D276E62-80A3-44DD-9BCC-97ED2B99B57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CDB58277-F8DF-46FF-84EC-EF41B835E69F}">
  <ds:schemaRefs>
    <ds:schemaRef ds:uri="http://schemas.microsoft.com/sharepoint/v3/contenttype/forms"/>
  </ds:schemaRefs>
</ds:datastoreItem>
</file>

<file path=customXml/itemProps3.xml><?xml version="1.0" encoding="utf-8"?>
<ds:datastoreItem xmlns:ds="http://schemas.openxmlformats.org/officeDocument/2006/customXml" ds:itemID="{137651BA-F45C-4845-9AB3-E0A65B39F5E1}">
  <ds:schemaRefs>
    <ds:schemaRef ds:uri="http://schemas.openxmlformats.org/package/2006/metadata/core-properties"/>
    <ds:schemaRef ds:uri="16c05727-aa75-4e4a-9b5f-8a80a1165891"/>
    <ds:schemaRef ds:uri="71af3243-3dd4-4a8d-8c0d-dd76da1f02a5"/>
    <ds:schemaRef ds:uri="http://schemas.microsoft.com/office/2006/metadata/properties"/>
    <ds:schemaRef ds:uri="http://purl.org/dc/elements/1.1/"/>
    <ds:schemaRef ds:uri="http://schemas.microsoft.com/office/2006/documentManagement/types"/>
    <ds:schemaRef ds:uri="http://purl.org/dc/terms/"/>
    <ds:schemaRef ds:uri="http://www.w3.org/XML/1998/namespace"/>
    <ds:schemaRef ds:uri="http://schemas.microsoft.com/office/infopath/2007/PartnerControls"/>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{2FB06A60-90DF-4215-9C70-97524B9A527B}tf78438558</Template>
  <TotalTime>0</TotalTime>
  <Words>603</Words>
  <Application>Microsoft Office PowerPoint</Application>
  <PresentationFormat>Widescreen</PresentationFormat>
  <Paragraphs>77</Paragraphs>
  <Slides>30</Slides>
  <Notes>0</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30</vt:i4>
      </vt:variant>
    </vt:vector>
  </HeadingPairs>
  <TitlesOfParts>
    <vt:vector size="38" baseType="lpstr">
      <vt:lpstr>Arial</vt:lpstr>
      <vt:lpstr>Calibri</vt:lpstr>
      <vt:lpstr>Calibri Light</vt:lpstr>
      <vt:lpstr>Century Gothic</vt:lpstr>
      <vt:lpstr>cmr10</vt:lpstr>
      <vt:lpstr>Garamond</vt:lpstr>
      <vt:lpstr>SavonVTI</vt:lpstr>
      <vt:lpstr>Office Theme</vt:lpstr>
      <vt:lpstr>Exploration Seismology and Disaster Management using DSP</vt:lpstr>
      <vt:lpstr>PowerPoint Presentation</vt:lpstr>
      <vt:lpstr>Introduction</vt:lpstr>
      <vt:lpstr>Introduction</vt:lpstr>
      <vt:lpstr>Introduction</vt:lpstr>
      <vt:lpstr>Relevance to Atmanirbhar Bharat</vt:lpstr>
      <vt:lpstr>Seismic Theory</vt:lpstr>
      <vt:lpstr>Geophone – LTI Systems</vt:lpstr>
      <vt:lpstr>Seismic Data Processing</vt:lpstr>
      <vt:lpstr>Seismic Waves</vt:lpstr>
      <vt:lpstr>Processing Seismic Signals using DSP</vt:lpstr>
      <vt:lpstr>2D Discrete Time Fourier Transform</vt:lpstr>
      <vt:lpstr>Radon Transform (Discrete)</vt:lpstr>
      <vt:lpstr>Machine learning on seismic data (to augment DSP)</vt:lpstr>
      <vt:lpstr>Disaster Management</vt:lpstr>
      <vt:lpstr>Minor Seismic Events</vt:lpstr>
      <vt:lpstr>Proposed Realtime Seismic Alarm System</vt:lpstr>
      <vt:lpstr>Detection System</vt:lpstr>
      <vt:lpstr>Transmission through Wireless Sensor Networks</vt:lpstr>
      <vt:lpstr>Event Detection Algorithms</vt:lpstr>
      <vt:lpstr>Various Detection Algorithms</vt:lpstr>
      <vt:lpstr>STA/LTA Detector </vt:lpstr>
      <vt:lpstr>Power Spectral Density Method </vt:lpstr>
      <vt:lpstr>Simulation Results – STA/LTA</vt:lpstr>
      <vt:lpstr>Simulation Results – PSD and FFT</vt:lpstr>
      <vt:lpstr>Implementation Details</vt:lpstr>
      <vt:lpstr>DSP Processor</vt:lpstr>
      <vt:lpstr>CMSIS DSP Library</vt:lpstr>
      <vt:lpstr>Other components required</vt:lpstr>
      <vt:lpstr>References and Sources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2020-04-17T10:09:11Z</dcterms:created>
  <dcterms:modified xsi:type="dcterms:W3CDTF">2020-12-05T17:23:07Z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